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A3428-B008-97AE-E3EB-354F9EFDD8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E0ED09-6F03-97C1-2E45-98D5006D3F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FAAF1-D41B-0B6F-F28A-2B91599963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4A6BFA-6A02-4ED6-954C-1971B3230C5E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67414-DD92-F5FC-EC79-0F53067D6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AEF84-3074-656A-E326-60F6EA66F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560277-C8CA-46B2-A5AD-70CF506FEE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983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69113-A413-7FC3-2BD4-37070AFC0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FA9811-41E3-0BA9-810E-11A157EBDE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44420-4FDD-2EDE-22FD-E3C355C642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4A6BFA-6A02-4ED6-954C-1971B3230C5E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C9DF8C-F7B1-AC5A-30BB-1F259860D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7F1E23-F686-E3AB-D9D0-8E6FC205B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560277-C8CA-46B2-A5AD-70CF506FEE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48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20643D-E461-0DE0-4746-72417D0E86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9ABB2E-333A-1963-3863-B7A1561188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4FA861-8220-2260-3394-81CAC68BCB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4A6BFA-6A02-4ED6-954C-1971B3230C5E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76036A-BE9F-506C-A785-D01F2F05B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37EC4-5169-9718-FFBD-34AE7FE5D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560277-C8CA-46B2-A5AD-70CF506FEE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868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8613B-867C-5C66-CF0C-B531B5062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A629FF-EDB4-BD95-E44E-689AD18466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78C78D-B238-5280-D506-A275E553EA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4A6BFA-6A02-4ED6-954C-1971B3230C5E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E17F39-4D44-2CE4-82F3-B4379557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509721-A68F-5E19-8820-2519F5143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560277-C8CA-46B2-A5AD-70CF506FEE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442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32098-2D47-AB89-29DF-F070DA85D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DA39A3-3CB8-E277-B1C7-B2BE3FB8ED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6C764-FAEC-F549-52A0-60B3917E39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4A6BFA-6A02-4ED6-954C-1971B3230C5E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7AB06A-787C-ACE2-A713-C6C7F042A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6DD8B1-AB63-42B9-C0AB-622CEDDCB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560277-C8CA-46B2-A5AD-70CF506FEE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416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D6D2F-E066-50D1-E813-F3C1F3F04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CC350A-CE75-2A3E-B051-0BBE57FA3F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FA6802-8A6B-3587-1B50-C18733A043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3BCA87-8C78-6A90-3FB8-7353D5E306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4A6BFA-6A02-4ED6-954C-1971B3230C5E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E74BB9-3FBC-52F7-6823-0C568E515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1A99B2-78B5-4737-84AB-21D04883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560277-C8CA-46B2-A5AD-70CF506FEE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90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3281A-565C-F3B2-9B07-CA20E37C4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D7D3F-A5D4-EAD5-1A29-7EFA00CBB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771D1A-C639-5584-E9C6-EBC765EB3D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653921-A79C-DCB4-9DAA-E712647821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FD28C9-011C-0525-FFA1-35F90C1878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639A4-5D6E-DE59-DEB6-22E336774E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4A6BFA-6A02-4ED6-954C-1971B3230C5E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C90EA3-D454-6CC1-E533-05E9A987E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0D11192-ECF1-5297-C7C7-E1D7006FF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560277-C8CA-46B2-A5AD-70CF506FEE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339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F59C0-C924-3B60-B59C-69A8AFBC9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ED386D1-725A-8950-4696-06144F721C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4A6BFA-6A02-4ED6-954C-1971B3230C5E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069C46-D79B-6B74-5F68-9423D9E29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9DFE92-F016-2CD6-49D9-A2AB898F6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560277-C8CA-46B2-A5AD-70CF506FEE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940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E4A600-C06E-F17F-D978-4171733FEF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4A6BFA-6A02-4ED6-954C-1971B3230C5E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E795DF-BF6D-DED6-61DC-C610CF6E1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2EF3C-C799-81F2-A17B-94D5D56F4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560277-C8CA-46B2-A5AD-70CF506FEE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676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DC70A-EDE3-CECF-BBFF-E4A9DD1F4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05A341-78F3-E4CE-7F90-0B5C0D70B9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50C247-4B8F-2FAF-6211-76AAE668A9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99B989-AFDF-710F-F08E-D7BE1B84B1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4A6BFA-6A02-4ED6-954C-1971B3230C5E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D7B0B7-37D5-92A1-4ED0-F52B7FB54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2CDED9-3CE0-7D04-F402-15C32A93D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560277-C8CA-46B2-A5AD-70CF506FEE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43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D8BF2-EBD1-0241-156C-34B4302A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586D22-B107-BA41-B5E1-4B951F6C9C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E41A9D-859E-15AA-A9B1-3BC1A9D2E7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63F8B9-ABB5-1D48-C40C-EBE650D87C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4A6BFA-6A02-4ED6-954C-1971B3230C5E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41DAD9-C33F-9F04-3983-E142F5524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8B9157-E0B2-A147-63B3-67FB6ED73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560277-C8CA-46B2-A5AD-70CF506FEE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588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41CEE56-B1DE-B441-3954-791429F1E5C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9" b="2071"/>
          <a:stretch>
            <a:fillRect/>
          </a:stretch>
        </p:blipFill>
        <p:spPr>
          <a:xfrm>
            <a:off x="3788742" y="0"/>
            <a:ext cx="8403258" cy="3429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ECE4BED-EE8E-D54B-BA6E-F86D06C002C6}"/>
              </a:ext>
            </a:extLst>
          </p:cNvPr>
          <p:cNvSpPr/>
          <p:nvPr userDrawn="1"/>
        </p:nvSpPr>
        <p:spPr>
          <a:xfrm>
            <a:off x="-1" y="0"/>
            <a:ext cx="3790766" cy="6858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90E4C5A-9BED-04D3-4DD4-AEF42D3AFB2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50" y="334879"/>
            <a:ext cx="2759242" cy="275924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AB508CA-8F1F-45D4-9948-D7D4A8ECA362}"/>
              </a:ext>
            </a:extLst>
          </p:cNvPr>
          <p:cNvSpPr txBox="1"/>
          <p:nvPr userDrawn="1"/>
        </p:nvSpPr>
        <p:spPr>
          <a:xfrm>
            <a:off x="4057950" y="2061333"/>
            <a:ext cx="3630111" cy="11736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1" u="none" strike="noStrike" kern="1200" baseline="300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HD offers unmatched value and is designed for those who appreciate traditional quality. No corners are cut, no concessions are made, and only the finest materials are sourced.</a:t>
            </a:r>
          </a:p>
        </p:txBody>
      </p:sp>
    </p:spTree>
    <p:extLst>
      <p:ext uri="{BB962C8B-B14F-4D97-AF65-F5344CB8AC3E}">
        <p14:creationId xmlns:p14="http://schemas.microsoft.com/office/powerpoint/2010/main" val="730877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37B75F4-B091-4B27-8F33-D79C7C2FD2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445664"/>
              </p:ext>
            </p:extLst>
          </p:nvPr>
        </p:nvGraphicFramePr>
        <p:xfrm>
          <a:off x="3848100" y="3486150"/>
          <a:ext cx="8277227" cy="3324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461">
                  <a:extLst>
                    <a:ext uri="{9D8B030D-6E8A-4147-A177-3AD203B41FA5}">
                      <a16:colId xmlns:a16="http://schemas.microsoft.com/office/drawing/2014/main" val="2698638482"/>
                    </a:ext>
                  </a:extLst>
                </a:gridCol>
                <a:gridCol w="1182461">
                  <a:extLst>
                    <a:ext uri="{9D8B030D-6E8A-4147-A177-3AD203B41FA5}">
                      <a16:colId xmlns:a16="http://schemas.microsoft.com/office/drawing/2014/main" val="670504599"/>
                    </a:ext>
                  </a:extLst>
                </a:gridCol>
                <a:gridCol w="1182461">
                  <a:extLst>
                    <a:ext uri="{9D8B030D-6E8A-4147-A177-3AD203B41FA5}">
                      <a16:colId xmlns:a16="http://schemas.microsoft.com/office/drawing/2014/main" val="3773200699"/>
                    </a:ext>
                  </a:extLst>
                </a:gridCol>
                <a:gridCol w="1182461">
                  <a:extLst>
                    <a:ext uri="{9D8B030D-6E8A-4147-A177-3AD203B41FA5}">
                      <a16:colId xmlns:a16="http://schemas.microsoft.com/office/drawing/2014/main" val="3838993176"/>
                    </a:ext>
                  </a:extLst>
                </a:gridCol>
                <a:gridCol w="1182461">
                  <a:extLst>
                    <a:ext uri="{9D8B030D-6E8A-4147-A177-3AD203B41FA5}">
                      <a16:colId xmlns:a16="http://schemas.microsoft.com/office/drawing/2014/main" val="934320267"/>
                    </a:ext>
                  </a:extLst>
                </a:gridCol>
                <a:gridCol w="1182461">
                  <a:extLst>
                    <a:ext uri="{9D8B030D-6E8A-4147-A177-3AD203B41FA5}">
                      <a16:colId xmlns:a16="http://schemas.microsoft.com/office/drawing/2014/main" val="3109547544"/>
                    </a:ext>
                  </a:extLst>
                </a:gridCol>
                <a:gridCol w="1182461">
                  <a:extLst>
                    <a:ext uri="{9D8B030D-6E8A-4147-A177-3AD203B41FA5}">
                      <a16:colId xmlns:a16="http://schemas.microsoft.com/office/drawing/2014/main" val="3910472747"/>
                    </a:ext>
                  </a:extLst>
                </a:gridCol>
              </a:tblGrid>
              <a:tr h="11080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SKU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Twin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Full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Queen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Cal-King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5405475"/>
                  </a:ext>
                </a:extLst>
              </a:tr>
              <a:tr h="1108075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/>
                        <a:t>Mattress</a:t>
                      </a:r>
                    </a:p>
                    <a:p>
                      <a:pPr algn="ctr"/>
                      <a:r>
                        <a:rPr lang="en-US" sz="1600" b="1" i="1" dirty="0"/>
                        <a:t>Only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/>
                        <a:t>0000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774638"/>
                  </a:ext>
                </a:extLst>
              </a:tr>
              <a:tr h="11080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i="1" dirty="0"/>
                        <a:t>Foundation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i="1" dirty="0"/>
                        <a:t>0000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383692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7C3ADF5-596C-1C86-EC0F-FB78604A5552}"/>
              </a:ext>
            </a:extLst>
          </p:cNvPr>
          <p:cNvSpPr txBox="1"/>
          <p:nvPr/>
        </p:nvSpPr>
        <p:spPr>
          <a:xfrm>
            <a:off x="523874" y="3753802"/>
            <a:ext cx="299085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chemeClr val="accent1">
                    <a:lumMod val="75000"/>
                  </a:schemeClr>
                </a:solidFill>
                <a:latin typeface="Minion Pro" panose="02040503050306020203" pitchFamily="18" charset="0"/>
              </a:rPr>
              <a:t>Mattress Name Here</a:t>
            </a:r>
          </a:p>
          <a:p>
            <a:endParaRPr lang="en-US" sz="3600" b="1" dirty="0">
              <a:solidFill>
                <a:schemeClr val="accent1">
                  <a:lumMod val="75000"/>
                </a:schemeClr>
              </a:solidFill>
              <a:latin typeface="Minion Pro" panose="02040503050306020203" pitchFamily="18" charset="0"/>
            </a:endParaRPr>
          </a:p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ID# or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</a:rPr>
              <a:t>Sku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 (optional) Here</a:t>
            </a:r>
          </a:p>
        </p:txBody>
      </p:sp>
    </p:spTree>
    <p:extLst>
      <p:ext uri="{BB962C8B-B14F-4D97-AF65-F5344CB8AC3E}">
        <p14:creationId xmlns:p14="http://schemas.microsoft.com/office/powerpoint/2010/main" val="34938076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42</Words>
  <Application>Microsoft Office PowerPoint</Application>
  <PresentationFormat>Widescreen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Minion Pro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Dave Asuigui</dc:creator>
  <cp:lastModifiedBy>Dave Asuigui</cp:lastModifiedBy>
  <cp:revision>1</cp:revision>
  <dcterms:created xsi:type="dcterms:W3CDTF">2026-01-22T17:15:10Z</dcterms:created>
  <dcterms:modified xsi:type="dcterms:W3CDTF">2026-01-22T17:31:35Z</dcterms:modified>
</cp:coreProperties>
</file>