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515600" cy="8229600"/>
  <p:notesSz cx="105156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38" d="100"/>
          <a:sy n="238" d="100"/>
        </p:scale>
        <p:origin x="174" y="-82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Asuigui" userId="44b1d86b-8fa7-4a6c-8aea-458f6166a078" providerId="ADAL" clId="{5C6AF44B-47E2-4821-B0BD-00C36EF66E9C}"/>
    <pc:docChg chg="undo custSel modSld modMainMaster">
      <pc:chgData name="Dave Asuigui" userId="44b1d86b-8fa7-4a6c-8aea-458f6166a078" providerId="ADAL" clId="{5C6AF44B-47E2-4821-B0BD-00C36EF66E9C}" dt="2025-10-15T16:11:22.243" v="45" actId="478"/>
      <pc:docMkLst>
        <pc:docMk/>
      </pc:docMkLst>
      <pc:sldChg chg="addSp delSp modSp mod">
        <pc:chgData name="Dave Asuigui" userId="44b1d86b-8fa7-4a6c-8aea-458f6166a078" providerId="ADAL" clId="{5C6AF44B-47E2-4821-B0BD-00C36EF66E9C}" dt="2025-10-15T16:06:00.837" v="15" actId="478"/>
        <pc:sldMkLst>
          <pc:docMk/>
          <pc:sldMk cId="0" sldId="257"/>
        </pc:sldMkLst>
        <pc:spChg chg="del">
          <ac:chgData name="Dave Asuigui" userId="44b1d86b-8fa7-4a6c-8aea-458f6166a078" providerId="ADAL" clId="{5C6AF44B-47E2-4821-B0BD-00C36EF66E9C}" dt="2025-10-15T16:06:00.837" v="15" actId="478"/>
          <ac:spMkLst>
            <pc:docMk/>
            <pc:sldMk cId="0" sldId="257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5:37.154" v="12" actId="478"/>
          <ac:spMkLst>
            <pc:docMk/>
            <pc:sldMk cId="0" sldId="257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5:32.707" v="11" actId="478"/>
          <ac:spMkLst>
            <pc:docMk/>
            <pc:sldMk cId="0" sldId="257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5:22.867" v="10" actId="478"/>
          <ac:spMkLst>
            <pc:docMk/>
            <pc:sldMk cId="0" sldId="257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5:16.183" v="9" actId="478"/>
          <ac:spMkLst>
            <pc:docMk/>
            <pc:sldMk cId="0" sldId="257"/>
            <ac:spMk id="1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59.284" v="7" actId="478"/>
          <ac:spMkLst>
            <pc:docMk/>
            <pc:sldMk cId="0" sldId="257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5:08.438" v="8" actId="478"/>
          <ac:spMkLst>
            <pc:docMk/>
            <pc:sldMk cId="0" sldId="257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48.245" v="6" actId="478"/>
          <ac:spMkLst>
            <pc:docMk/>
            <pc:sldMk cId="0" sldId="257"/>
            <ac:spMk id="1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45.329" v="5" actId="478"/>
          <ac:spMkLst>
            <pc:docMk/>
            <pc:sldMk cId="0" sldId="257"/>
            <ac:spMk id="2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41.747" v="4" actId="478"/>
          <ac:spMkLst>
            <pc:docMk/>
            <pc:sldMk cId="0" sldId="257"/>
            <ac:spMk id="2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37.605" v="3" actId="478"/>
          <ac:spMkLst>
            <pc:docMk/>
            <pc:sldMk cId="0" sldId="257"/>
            <ac:spMk id="2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4:32.742" v="2" actId="478"/>
          <ac:spMkLst>
            <pc:docMk/>
            <pc:sldMk cId="0" sldId="257"/>
            <ac:spMk id="29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04:19.324" v="1" actId="207"/>
          <ac:spMkLst>
            <pc:docMk/>
            <pc:sldMk cId="0" sldId="257"/>
            <ac:spMk id="31" creationId="{00000000-0000-0000-0000-000000000000}"/>
          </ac:spMkLst>
        </pc:spChg>
        <pc:picChg chg="add del">
          <ac:chgData name="Dave Asuigui" userId="44b1d86b-8fa7-4a6c-8aea-458f6166a078" providerId="ADAL" clId="{5C6AF44B-47E2-4821-B0BD-00C36EF66E9C}" dt="2025-10-15T16:05:57.257" v="14" actId="478"/>
          <ac:picMkLst>
            <pc:docMk/>
            <pc:sldMk cId="0" sldId="257"/>
            <ac:picMk id="4" creationId="{00000000-0000-0000-0000-000000000000}"/>
          </ac:picMkLst>
        </pc:picChg>
      </pc:sldChg>
      <pc:sldChg chg="delSp modSp mod">
        <pc:chgData name="Dave Asuigui" userId="44b1d86b-8fa7-4a6c-8aea-458f6166a078" providerId="ADAL" clId="{5C6AF44B-47E2-4821-B0BD-00C36EF66E9C}" dt="2025-10-15T16:10:39.329" v="40" actId="478"/>
        <pc:sldMkLst>
          <pc:docMk/>
          <pc:sldMk cId="0" sldId="259"/>
        </pc:sldMkLst>
        <pc:spChg chg="del">
          <ac:chgData name="Dave Asuigui" userId="44b1d86b-8fa7-4a6c-8aea-458f6166a078" providerId="ADAL" clId="{5C6AF44B-47E2-4821-B0BD-00C36EF66E9C}" dt="2025-10-15T16:08:14.979" v="27" actId="478"/>
          <ac:spMkLst>
            <pc:docMk/>
            <pc:sldMk cId="0" sldId="259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8:10.626" v="26" actId="478"/>
          <ac:spMkLst>
            <pc:docMk/>
            <pc:sldMk cId="0" sldId="259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8:08.401" v="25" actId="478"/>
          <ac:spMkLst>
            <pc:docMk/>
            <pc:sldMk cId="0" sldId="259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8:05.956" v="24" actId="478"/>
          <ac:spMkLst>
            <pc:docMk/>
            <pc:sldMk cId="0" sldId="259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59.699" v="23" actId="478"/>
          <ac:spMkLst>
            <pc:docMk/>
            <pc:sldMk cId="0" sldId="259"/>
            <ac:spMk id="1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49.252" v="22" actId="478"/>
          <ac:spMkLst>
            <pc:docMk/>
            <pc:sldMk cId="0" sldId="259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39.329" v="40" actId="478"/>
          <ac:spMkLst>
            <pc:docMk/>
            <pc:sldMk cId="0" sldId="259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45.170" v="21" actId="478"/>
          <ac:spMkLst>
            <pc:docMk/>
            <pc:sldMk cId="0" sldId="259"/>
            <ac:spMk id="1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40.836" v="20" actId="478"/>
          <ac:spMkLst>
            <pc:docMk/>
            <pc:sldMk cId="0" sldId="259"/>
            <ac:spMk id="2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19.941" v="18" actId="478"/>
          <ac:spMkLst>
            <pc:docMk/>
            <pc:sldMk cId="0" sldId="259"/>
            <ac:spMk id="2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28.005" v="19" actId="478"/>
          <ac:spMkLst>
            <pc:docMk/>
            <pc:sldMk cId="0" sldId="259"/>
            <ac:spMk id="2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7:00.902" v="17" actId="478"/>
          <ac:spMkLst>
            <pc:docMk/>
            <pc:sldMk cId="0" sldId="259"/>
            <ac:spMk id="29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06:47.042" v="16" actId="207"/>
          <ac:spMkLst>
            <pc:docMk/>
            <pc:sldMk cId="0" sldId="259"/>
            <ac:spMk id="31" creationId="{00000000-0000-0000-0000-000000000000}"/>
          </ac:spMkLst>
        </pc:spChg>
      </pc:sldChg>
      <pc:sldChg chg="addSp delSp modSp mod">
        <pc:chgData name="Dave Asuigui" userId="44b1d86b-8fa7-4a6c-8aea-458f6166a078" providerId="ADAL" clId="{5C6AF44B-47E2-4821-B0BD-00C36EF66E9C}" dt="2025-10-15T16:11:22.243" v="45" actId="478"/>
        <pc:sldMkLst>
          <pc:docMk/>
          <pc:sldMk cId="0" sldId="261"/>
        </pc:sldMkLst>
        <pc:spChg chg="del">
          <ac:chgData name="Dave Asuigui" userId="44b1d86b-8fa7-4a6c-8aea-458f6166a078" providerId="ADAL" clId="{5C6AF44B-47E2-4821-B0BD-00C36EF66E9C}" dt="2025-10-15T16:11:22.243" v="45" actId="478"/>
          <ac:spMkLst>
            <pc:docMk/>
            <pc:sldMk cId="0" sldId="261"/>
            <ac:spMk id="1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1:19.525" v="44" actId="478"/>
          <ac:spMkLst>
            <pc:docMk/>
            <pc:sldMk cId="0" sldId="261"/>
            <ac:spMk id="1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1:12.115" v="43" actId="478"/>
          <ac:spMkLst>
            <pc:docMk/>
            <pc:sldMk cId="0" sldId="261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1:09.300" v="42" actId="478"/>
          <ac:spMkLst>
            <pc:docMk/>
            <pc:sldMk cId="0" sldId="261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1:06.149" v="41" actId="478"/>
          <ac:spMkLst>
            <pc:docMk/>
            <pc:sldMk cId="0" sldId="261"/>
            <ac:spMk id="18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18.659" v="39" actId="478"/>
          <ac:spMkLst>
            <pc:docMk/>
            <pc:sldMk cId="0" sldId="261"/>
            <ac:spMk id="2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15.073" v="38" actId="478"/>
          <ac:spMkLst>
            <pc:docMk/>
            <pc:sldMk cId="0" sldId="261"/>
            <ac:spMk id="28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11.730" v="37" actId="478"/>
          <ac:spMkLst>
            <pc:docMk/>
            <pc:sldMk cId="0" sldId="261"/>
            <ac:spMk id="3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09.073" v="36" actId="478"/>
          <ac:spMkLst>
            <pc:docMk/>
            <pc:sldMk cId="0" sldId="261"/>
            <ac:spMk id="3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9:53.428" v="34" actId="478"/>
          <ac:spMkLst>
            <pc:docMk/>
            <pc:sldMk cId="0" sldId="261"/>
            <ac:spMk id="3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10:02.355" v="35" actId="478"/>
          <ac:spMkLst>
            <pc:docMk/>
            <pc:sldMk cId="0" sldId="261"/>
            <ac:spMk id="3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09:26.516" v="29" actId="478"/>
          <ac:spMkLst>
            <pc:docMk/>
            <pc:sldMk cId="0" sldId="261"/>
            <ac:spMk id="40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08:56.261" v="28" actId="207"/>
          <ac:spMkLst>
            <pc:docMk/>
            <pc:sldMk cId="0" sldId="261"/>
            <ac:spMk id="42" creationId="{00000000-0000-0000-0000-000000000000}"/>
          </ac:spMkLst>
        </pc:spChg>
        <pc:picChg chg="mod">
          <ac:chgData name="Dave Asuigui" userId="44b1d86b-8fa7-4a6c-8aea-458f6166a078" providerId="ADAL" clId="{5C6AF44B-47E2-4821-B0BD-00C36EF66E9C}" dt="2025-10-15T16:09:49.976" v="33" actId="1076"/>
          <ac:picMkLst>
            <pc:docMk/>
            <pc:sldMk cId="0" sldId="261"/>
            <ac:picMk id="37" creationId="{00000000-0000-0000-0000-000000000000}"/>
          </ac:picMkLst>
        </pc:picChg>
        <pc:picChg chg="add del">
          <ac:chgData name="Dave Asuigui" userId="44b1d86b-8fa7-4a6c-8aea-458f6166a078" providerId="ADAL" clId="{5C6AF44B-47E2-4821-B0BD-00C36EF66E9C}" dt="2025-10-15T16:09:41.045" v="31" actId="478"/>
          <ac:picMkLst>
            <pc:docMk/>
            <pc:sldMk cId="0" sldId="261"/>
            <ac:picMk id="38" creationId="{00000000-0000-0000-0000-000000000000}"/>
          </ac:picMkLst>
        </pc:picChg>
      </pc:sldChg>
      <pc:sldMasterChg chg="modSldLayout">
        <pc:chgData name="Dave Asuigui" userId="44b1d86b-8fa7-4a6c-8aea-458f6166a078" providerId="ADAL" clId="{5C6AF44B-47E2-4821-B0BD-00C36EF66E9C}" dt="2025-10-15T16:03:58.024" v="0" actId="478"/>
        <pc:sldMasterMkLst>
          <pc:docMk/>
          <pc:sldMasterMk cId="0" sldId="2147483648"/>
        </pc:sldMasterMkLst>
        <pc:sldLayoutChg chg="delSp mod">
          <pc:chgData name="Dave Asuigui" userId="44b1d86b-8fa7-4a6c-8aea-458f6166a078" providerId="ADAL" clId="{5C6AF44B-47E2-4821-B0BD-00C36EF66E9C}" dt="2025-10-15T16:03:58.024" v="0" actId="478"/>
          <pc:sldLayoutMkLst>
            <pc:docMk/>
            <pc:sldMasterMk cId="0" sldId="2147483648"/>
            <pc:sldLayoutMk cId="0" sldId="2147483662"/>
          </pc:sldLayoutMkLst>
          <pc:spChg chg="del">
            <ac:chgData name="Dave Asuigui" userId="44b1d86b-8fa7-4a6c-8aea-458f6166a078" providerId="ADAL" clId="{5C6AF44B-47E2-4821-B0BD-00C36EF66E9C}" dt="2025-10-15T16:03:58.024" v="0" actId="478"/>
            <ac:spMkLst>
              <pc:docMk/>
              <pc:sldMasterMk cId="0" sldId="2147483648"/>
              <pc:sldLayoutMk cId="0" sldId="2147483662"/>
              <ac:spMk id="17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8670" y="2551176"/>
            <a:ext cx="893826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1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77340" y="4608576"/>
            <a:ext cx="736092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515600" cy="82296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400" y="0"/>
            <a:ext cx="3657600" cy="8229600"/>
          </a:xfrm>
          <a:custGeom>
            <a:avLst/>
            <a:gdLst/>
            <a:ahLst/>
            <a:cxnLst/>
            <a:rect l="l" t="t" r="r" b="b"/>
            <a:pathLst>
              <a:path w="3657600" h="8229600">
                <a:moveTo>
                  <a:pt x="3657600" y="0"/>
                </a:moveTo>
                <a:lnTo>
                  <a:pt x="0" y="0"/>
                </a:lnTo>
                <a:lnTo>
                  <a:pt x="0" y="8229600"/>
                </a:lnTo>
                <a:lnTo>
                  <a:pt x="3657600" y="8229600"/>
                </a:lnTo>
                <a:lnTo>
                  <a:pt x="3657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1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1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5780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15534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1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445000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166" y="8229600"/>
                </a:lnTo>
                <a:lnTo>
                  <a:pt x="66166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7400" y="0"/>
            <a:ext cx="3657600" cy="822960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763978" y="7304331"/>
            <a:ext cx="3721735" cy="925830"/>
          </a:xfrm>
          <a:custGeom>
            <a:avLst/>
            <a:gdLst/>
            <a:ahLst/>
            <a:cxnLst/>
            <a:rect l="l" t="t" r="r" b="b"/>
            <a:pathLst>
              <a:path w="3721735" h="925829">
                <a:moveTo>
                  <a:pt x="3721610" y="0"/>
                </a:moveTo>
                <a:lnTo>
                  <a:pt x="0" y="0"/>
                </a:lnTo>
                <a:lnTo>
                  <a:pt x="0" y="925268"/>
                </a:lnTo>
                <a:lnTo>
                  <a:pt x="3721610" y="925268"/>
                </a:lnTo>
                <a:lnTo>
                  <a:pt x="3721610" y="0"/>
                </a:lnTo>
                <a:close/>
              </a:path>
            </a:pathLst>
          </a:custGeom>
          <a:solidFill>
            <a:srgbClr val="231F20">
              <a:alpha val="119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7387" y="7156589"/>
            <a:ext cx="3657600" cy="107301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3981" y="6902462"/>
            <a:ext cx="3717036" cy="128017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3981" y="6648336"/>
            <a:ext cx="3717036" cy="12801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445000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166" y="8229600"/>
                </a:lnTo>
                <a:lnTo>
                  <a:pt x="66166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7400" y="0"/>
            <a:ext cx="3657600" cy="82296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27780" y="3033265"/>
            <a:ext cx="2976879" cy="175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1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5780" y="1892808"/>
            <a:ext cx="9464040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75304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5780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71232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5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22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png"/><Relationship Id="rId15" Type="http://schemas.openxmlformats.org/officeDocument/2006/relationships/image" Target="../media/image19.png"/><Relationship Id="rId10" Type="http://schemas.openxmlformats.org/officeDocument/2006/relationships/image" Target="../media/image5.png"/><Relationship Id="rId4" Type="http://schemas.openxmlformats.org/officeDocument/2006/relationships/image" Target="../media/image23.png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3" Type="http://schemas.openxmlformats.org/officeDocument/2006/relationships/image" Target="../media/image24.png"/><Relationship Id="rId21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13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27.png"/><Relationship Id="rId23" Type="http://schemas.openxmlformats.org/officeDocument/2006/relationships/image" Target="../media/image21.png"/><Relationship Id="rId10" Type="http://schemas.openxmlformats.org/officeDocument/2006/relationships/image" Target="../media/image11.png"/><Relationship Id="rId19" Type="http://schemas.openxmlformats.org/officeDocument/2006/relationships/image" Target="../media/image18.png"/><Relationship Id="rId4" Type="http://schemas.openxmlformats.org/officeDocument/2006/relationships/image" Target="../media/image2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0063" y="3061840"/>
            <a:ext cx="1892300" cy="16954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indent="-635" algn="ctr">
              <a:lnSpc>
                <a:spcPct val="99400"/>
              </a:lnSpc>
              <a:spcBef>
                <a:spcPts val="125"/>
              </a:spcBef>
            </a:pPr>
            <a:r>
              <a:rPr sz="4000" i="0" spc="-10" dirty="0"/>
              <a:t>Georgia </a:t>
            </a:r>
            <a:r>
              <a:rPr spc="65" dirty="0">
                <a:latin typeface="Times New Roman"/>
                <a:cs typeface="Times New Roman"/>
              </a:rPr>
              <a:t>2-</a:t>
            </a:r>
            <a:r>
              <a:rPr spc="-10" dirty="0">
                <a:latin typeface="Times New Roman"/>
                <a:cs typeface="Times New Roman"/>
              </a:rPr>
              <a:t>Sided</a:t>
            </a:r>
            <a:r>
              <a:rPr i="1" spc="-10" dirty="0">
                <a:latin typeface="Times New Roman"/>
                <a:cs typeface="Times New Roman"/>
              </a:rPr>
              <a:t> </a:t>
            </a:r>
            <a:r>
              <a:rPr b="0" spc="-30" dirty="0">
                <a:latin typeface="Garamond"/>
                <a:cs typeface="Garamond"/>
              </a:rPr>
              <a:t>Extra</a:t>
            </a:r>
            <a:r>
              <a:rPr b="0" spc="-180" dirty="0">
                <a:latin typeface="Garamond"/>
                <a:cs typeface="Garamond"/>
              </a:rPr>
              <a:t> </a:t>
            </a:r>
            <a:r>
              <a:rPr b="0" spc="105" dirty="0">
                <a:latin typeface="Garamond"/>
                <a:cs typeface="Garamond"/>
              </a:rPr>
              <a:t>Firm</a:t>
            </a:r>
            <a:endParaRPr sz="40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6299" y="4985890"/>
            <a:ext cx="2720340" cy="146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755" y="6547990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#7420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68626" y="7065264"/>
            <a:ext cx="1295146" cy="1102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293875"/>
            <a:ext cx="3717036" cy="6431293"/>
            <a:chOff x="763981" y="1293875"/>
            <a:chExt cx="3717036" cy="643129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6445008"/>
              <a:ext cx="3657600" cy="12801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6140081"/>
              <a:ext cx="3657600" cy="1280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87" y="5885941"/>
              <a:ext cx="3657600" cy="128014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5631815"/>
              <a:ext cx="3657600" cy="12801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387" y="5377688"/>
              <a:ext cx="3657600" cy="12801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400" y="4348988"/>
              <a:ext cx="3373120" cy="165404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96044" y="4444847"/>
              <a:ext cx="1548955" cy="169306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400" y="4943347"/>
              <a:ext cx="1754632" cy="119456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387" y="4371847"/>
              <a:ext cx="3657600" cy="12801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4010152"/>
              <a:ext cx="3657600" cy="1280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87" y="3517391"/>
              <a:ext cx="3657600" cy="128014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3028188"/>
              <a:ext cx="3657600" cy="1280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2535935"/>
              <a:ext cx="3657600" cy="128016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3981" y="2040635"/>
              <a:ext cx="3717036" cy="128014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3981" y="1666239"/>
              <a:ext cx="3717036" cy="128017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87" y="1293875"/>
              <a:ext cx="3657600" cy="1280147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886713" y="236474"/>
            <a:ext cx="3442970" cy="12115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5875" algn="ctr">
              <a:lnSpc>
                <a:spcPts val="4380"/>
              </a:lnSpc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Georgia</a:t>
            </a:r>
            <a:endParaRPr sz="4000" dirty="0">
              <a:latin typeface="Garamond"/>
              <a:cs typeface="Garamond"/>
            </a:endParaRPr>
          </a:p>
          <a:p>
            <a:pPr marL="15875" algn="ctr">
              <a:lnSpc>
                <a:spcPct val="100000"/>
              </a:lnSpc>
              <a:spcBef>
                <a:spcPts val="600"/>
              </a:spcBef>
            </a:pPr>
            <a:r>
              <a:rPr sz="3500" i="1" spc="110" dirty="0">
                <a:solidFill>
                  <a:srgbClr val="FFFFFF"/>
                </a:solidFill>
                <a:latin typeface="Garamond"/>
                <a:cs typeface="Garamond"/>
              </a:rPr>
              <a:t>2-</a:t>
            </a:r>
            <a:r>
              <a:rPr sz="3500" i="1" spc="155" dirty="0">
                <a:solidFill>
                  <a:srgbClr val="FFFFFF"/>
                </a:solidFill>
                <a:latin typeface="Garamond"/>
                <a:cs typeface="Garamond"/>
              </a:rPr>
              <a:t>Sided</a:t>
            </a:r>
            <a:r>
              <a:rPr sz="3500" i="1" spc="-17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30" dirty="0">
                <a:solidFill>
                  <a:srgbClr val="FFFFFF"/>
                </a:solidFill>
                <a:latin typeface="Garamond"/>
                <a:cs typeface="Garamond"/>
              </a:rPr>
              <a:t>Extra</a:t>
            </a:r>
            <a:r>
              <a:rPr sz="3500" i="1" spc="-16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661849" y="163510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#7373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832350" y="436984"/>
            <a:ext cx="5265420" cy="613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2500"/>
              </a:lnSpc>
              <a:spcBef>
                <a:spcPts val="95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1.</a:t>
            </a:r>
            <a:r>
              <a:rPr sz="1300" spc="23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832350" y="1141834"/>
            <a:ext cx="5341620" cy="7912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1300" marR="5080" indent="-228600">
              <a:lnSpc>
                <a:spcPct val="124900"/>
              </a:lnSpc>
              <a:spcBef>
                <a:spcPts val="55"/>
              </a:spcBef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2.</a:t>
            </a:r>
            <a:r>
              <a:rPr sz="1300" spc="200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832350" y="2024484"/>
            <a:ext cx="5297805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3.</a:t>
            </a:r>
            <a:r>
              <a:rPr sz="1300" spc="17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832348" y="2551534"/>
            <a:ext cx="5247640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4.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spc="-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spc="-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832348" y="3078584"/>
            <a:ext cx="5274310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5.</a:t>
            </a:r>
            <a:r>
              <a:rPr sz="1300" spc="29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2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832348" y="3605634"/>
            <a:ext cx="5359400" cy="613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2500"/>
              </a:lnSpc>
              <a:spcBef>
                <a:spcPts val="95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6.</a:t>
            </a:r>
            <a:r>
              <a:rPr sz="1300" spc="290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Copper-Infused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Copper-infused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is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stay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clean,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supportive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combining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pressure-relieving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 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promoting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fresher,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restorative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experience.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832348" y="4310484"/>
            <a:ext cx="5471795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7.</a:t>
            </a:r>
            <a:r>
              <a:rPr sz="1300" spc="254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9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down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832348" y="4837534"/>
            <a:ext cx="5372100" cy="7912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1300" marR="5080" indent="-228600">
              <a:lnSpc>
                <a:spcPct val="124900"/>
              </a:lnSpc>
              <a:spcBef>
                <a:spcPts val="55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8.</a:t>
            </a:r>
            <a:r>
              <a:rPr sz="1300" spc="275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832348" y="5720184"/>
            <a:ext cx="5454015" cy="7912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1300" marR="5080" indent="-228600">
              <a:lnSpc>
                <a:spcPct val="124900"/>
              </a:lnSpc>
              <a:spcBef>
                <a:spcPts val="55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9.</a:t>
            </a:r>
            <a:r>
              <a:rPr sz="1300" spc="204" dirty="0">
                <a:solidFill>
                  <a:srgbClr val="A8512F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832348" y="6602834"/>
            <a:ext cx="5269230" cy="43560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204"/>
              </a:spcBef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10.</a:t>
            </a:r>
            <a:r>
              <a:rPr sz="1300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959861" y="15365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0"/>
                </a:move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close/>
              </a:path>
            </a:pathLst>
          </a:custGeom>
          <a:solidFill>
            <a:srgbClr val="F4F0EE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3032328" y="152749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953511" y="1530222"/>
            <a:ext cx="272415" cy="6635115"/>
            <a:chOff x="2953511" y="1530222"/>
            <a:chExt cx="272415" cy="6635115"/>
          </a:xfrm>
        </p:grpSpPr>
        <p:sp>
          <p:nvSpPr>
            <p:cNvPr id="48" name="object 48"/>
            <p:cNvSpPr/>
            <p:nvPr/>
          </p:nvSpPr>
          <p:spPr>
            <a:xfrm>
              <a:off x="2959861" y="153657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959861" y="789929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4F0EE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959861" y="789929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1705432" y="176600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632966" y="177508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1718132" y="778975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1632966" y="779883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3032328" y="2290888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959861" y="229997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3045028" y="7554635"/>
            <a:ext cx="102235" cy="57467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8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48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959861" y="76248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3035884" y="266528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953511" y="2668016"/>
            <a:ext cx="272415" cy="4947285"/>
            <a:chOff x="2953511" y="2668016"/>
            <a:chExt cx="272415" cy="4947285"/>
          </a:xfrm>
        </p:grpSpPr>
        <p:sp>
          <p:nvSpPr>
            <p:cNvPr id="61" name="object 61"/>
            <p:cNvSpPr/>
            <p:nvPr/>
          </p:nvSpPr>
          <p:spPr>
            <a:xfrm>
              <a:off x="2959861" y="267436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959861" y="734948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3032328" y="406277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2953511" y="4065504"/>
            <a:ext cx="272415" cy="2781300"/>
            <a:chOff x="2953511" y="4065504"/>
            <a:chExt cx="272415" cy="2781300"/>
          </a:xfrm>
        </p:grpSpPr>
        <p:sp>
          <p:nvSpPr>
            <p:cNvPr id="65" name="object 65"/>
            <p:cNvSpPr/>
            <p:nvPr/>
          </p:nvSpPr>
          <p:spPr>
            <a:xfrm>
              <a:off x="2959861" y="407185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959861" y="658737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3045028" y="657829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959861" y="658737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3032328" y="451694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2953511" y="4519676"/>
            <a:ext cx="272415" cy="758825"/>
            <a:chOff x="2953511" y="4519676"/>
            <a:chExt cx="272415" cy="758825"/>
          </a:xfrm>
        </p:grpSpPr>
        <p:sp>
          <p:nvSpPr>
            <p:cNvPr id="71" name="object 71"/>
            <p:cNvSpPr/>
            <p:nvPr/>
          </p:nvSpPr>
          <p:spPr>
            <a:xfrm>
              <a:off x="2959861" y="452602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959861" y="5018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 txBox="1"/>
          <p:nvPr/>
        </p:nvSpPr>
        <p:spPr>
          <a:xfrm>
            <a:off x="3045028" y="50096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2953511" y="5012361"/>
            <a:ext cx="272415" cy="1575435"/>
            <a:chOff x="2953511" y="5012361"/>
            <a:chExt cx="272415" cy="1575435"/>
          </a:xfrm>
        </p:grpSpPr>
        <p:sp>
          <p:nvSpPr>
            <p:cNvPr id="75" name="object 75"/>
            <p:cNvSpPr/>
            <p:nvPr/>
          </p:nvSpPr>
          <p:spPr>
            <a:xfrm>
              <a:off x="2959861" y="5018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959861" y="63280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3045028" y="631896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2953511" y="5450078"/>
            <a:ext cx="272415" cy="1144270"/>
            <a:chOff x="2953511" y="5450078"/>
            <a:chExt cx="272415" cy="1144270"/>
          </a:xfrm>
        </p:grpSpPr>
        <p:sp>
          <p:nvSpPr>
            <p:cNvPr id="79" name="object 79"/>
            <p:cNvSpPr/>
            <p:nvPr/>
          </p:nvSpPr>
          <p:spPr>
            <a:xfrm>
              <a:off x="2959861" y="63280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81"/>
          <p:cNvSpPr txBox="1"/>
          <p:nvPr/>
        </p:nvSpPr>
        <p:spPr>
          <a:xfrm>
            <a:off x="3045028" y="5440996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2953511" y="5443728"/>
            <a:ext cx="272415" cy="822325"/>
            <a:chOff x="2953511" y="5443728"/>
            <a:chExt cx="272415" cy="822325"/>
          </a:xfrm>
        </p:grpSpPr>
        <p:sp>
          <p:nvSpPr>
            <p:cNvPr id="83" name="object 83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959861" y="600621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3032328" y="5997133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2959861" y="600621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1673504" y="5568948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1632966" y="557339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3032328" y="3469703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2953511" y="3396996"/>
            <a:ext cx="272415" cy="426084"/>
            <a:chOff x="2953511" y="3396996"/>
            <a:chExt cx="272415" cy="426084"/>
          </a:xfrm>
        </p:grpSpPr>
        <p:sp>
          <p:nvSpPr>
            <p:cNvPr id="91" name="object 91"/>
            <p:cNvSpPr/>
            <p:nvPr/>
          </p:nvSpPr>
          <p:spPr>
            <a:xfrm>
              <a:off x="2959861" y="34787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089528" y="34444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039935" y="33969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089528" y="37375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3039935" y="37693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3035884" y="6975175"/>
            <a:ext cx="11112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1195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97" name="object 97"/>
          <p:cNvGrpSpPr/>
          <p:nvPr/>
        </p:nvGrpSpPr>
        <p:grpSpPr>
          <a:xfrm>
            <a:off x="2953511" y="6902469"/>
            <a:ext cx="272415" cy="426084"/>
            <a:chOff x="2953511" y="6902469"/>
            <a:chExt cx="272415" cy="426084"/>
          </a:xfrm>
        </p:grpSpPr>
        <p:sp>
          <p:nvSpPr>
            <p:cNvPr id="98" name="object 98"/>
            <p:cNvSpPr/>
            <p:nvPr/>
          </p:nvSpPr>
          <p:spPr>
            <a:xfrm>
              <a:off x="2959861" y="6984257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089528" y="6949894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8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039935" y="6902469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40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089528" y="7243027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039935" y="7274832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40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104" name="object 10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019332" y="7224378"/>
            <a:ext cx="740371" cy="740371"/>
          </a:xfrm>
          <a:prstGeom prst="rect">
            <a:avLst/>
          </a:prstGeom>
        </p:spPr>
      </p:pic>
      <p:pic>
        <p:nvPicPr>
          <p:cNvPr id="105" name="object 10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206274" y="7245067"/>
            <a:ext cx="702696" cy="702696"/>
          </a:xfrm>
          <a:prstGeom prst="rect">
            <a:avLst/>
          </a:prstGeom>
        </p:spPr>
      </p:pic>
      <p:pic>
        <p:nvPicPr>
          <p:cNvPr id="106" name="object 10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427034" y="7216317"/>
            <a:ext cx="597382" cy="530394"/>
          </a:xfrm>
          <a:prstGeom prst="rect">
            <a:avLst/>
          </a:prstGeom>
        </p:spPr>
      </p:pic>
      <p:sp>
        <p:nvSpPr>
          <p:cNvPr id="107" name="object 107"/>
          <p:cNvSpPr txBox="1"/>
          <p:nvPr/>
        </p:nvSpPr>
        <p:spPr>
          <a:xfrm>
            <a:off x="8497031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108" name="object 10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109" name="object 109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110" name="object 11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8494" y="3061840"/>
            <a:ext cx="2195830" cy="16954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algn="ctr">
              <a:lnSpc>
                <a:spcPct val="99400"/>
              </a:lnSpc>
              <a:spcBef>
                <a:spcPts val="125"/>
              </a:spcBef>
            </a:pPr>
            <a:r>
              <a:rPr sz="4000" i="0" spc="-105" dirty="0"/>
              <a:t>Entourage </a:t>
            </a:r>
            <a:r>
              <a:rPr spc="65" dirty="0">
                <a:latin typeface="Times New Roman"/>
                <a:cs typeface="Times New Roman"/>
              </a:rPr>
              <a:t>2-</a:t>
            </a:r>
            <a:r>
              <a:rPr spc="-20" dirty="0">
                <a:latin typeface="Times New Roman"/>
                <a:cs typeface="Times New Roman"/>
              </a:rPr>
              <a:t>Sided</a:t>
            </a:r>
            <a:r>
              <a:rPr i="1" spc="-20" dirty="0">
                <a:latin typeface="Times New Roman"/>
                <a:cs typeface="Times New Roman"/>
              </a:rPr>
              <a:t> </a:t>
            </a:r>
            <a:r>
              <a:rPr b="0" spc="85" dirty="0">
                <a:latin typeface="Garamond"/>
                <a:cs typeface="Garamond"/>
              </a:rPr>
              <a:t>Luxury</a:t>
            </a:r>
            <a:r>
              <a:rPr b="0" spc="-165" dirty="0">
                <a:latin typeface="Garamond"/>
                <a:cs typeface="Garamond"/>
              </a:rPr>
              <a:t> </a:t>
            </a:r>
            <a:r>
              <a:rPr b="0" spc="105" dirty="0">
                <a:latin typeface="Garamond"/>
                <a:cs typeface="Garamond"/>
              </a:rPr>
              <a:t>Firm</a:t>
            </a:r>
            <a:endParaRPr sz="40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6299" y="4985890"/>
            <a:ext cx="2720340" cy="146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756" y="6547990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#7377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68626" y="7065264"/>
            <a:ext cx="1295146" cy="11027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293875"/>
            <a:ext cx="3717036" cy="6431293"/>
            <a:chOff x="763981" y="1293875"/>
            <a:chExt cx="3717036" cy="643129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6445008"/>
              <a:ext cx="3657600" cy="12801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400" y="6140081"/>
              <a:ext cx="3657600" cy="1280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5885941"/>
              <a:ext cx="3657600" cy="12801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400" y="5631815"/>
              <a:ext cx="3657600" cy="12801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5377688"/>
              <a:ext cx="3657600" cy="12801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400" y="4348988"/>
              <a:ext cx="3373120" cy="165404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96044" y="4444847"/>
              <a:ext cx="1548955" cy="169306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400" y="4943347"/>
              <a:ext cx="1754632" cy="119456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4371847"/>
              <a:ext cx="3657600" cy="12801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400" y="4010152"/>
              <a:ext cx="3657600" cy="1280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3517391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400" y="3028188"/>
              <a:ext cx="3657600" cy="1280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2535935"/>
              <a:ext cx="3657600" cy="128016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3981" y="2040635"/>
              <a:ext cx="3717036" cy="128014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3981" y="1666239"/>
              <a:ext cx="3717036" cy="128017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387" y="1293875"/>
              <a:ext cx="3657600" cy="1280147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1010158" y="241045"/>
            <a:ext cx="3195955" cy="120713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5875" algn="ctr">
              <a:lnSpc>
                <a:spcPts val="4345"/>
              </a:lnSpc>
            </a:pPr>
            <a:r>
              <a:rPr sz="4000" b="1" spc="-45" dirty="0">
                <a:solidFill>
                  <a:srgbClr val="FFFFFF"/>
                </a:solidFill>
                <a:latin typeface="Garamond"/>
                <a:cs typeface="Garamond"/>
              </a:rPr>
              <a:t>Entourage</a:t>
            </a:r>
            <a:endParaRPr sz="4000" dirty="0">
              <a:latin typeface="Garamond"/>
              <a:cs typeface="Garamond"/>
            </a:endParaRPr>
          </a:p>
          <a:p>
            <a:pPr marL="15875" algn="ctr">
              <a:lnSpc>
                <a:spcPct val="100000"/>
              </a:lnSpc>
              <a:spcBef>
                <a:spcPts val="600"/>
              </a:spcBef>
            </a:pPr>
            <a:r>
              <a:rPr sz="3500" i="1" spc="110" dirty="0">
                <a:solidFill>
                  <a:srgbClr val="FFFFFF"/>
                </a:solidFill>
                <a:latin typeface="Garamond"/>
                <a:cs typeface="Garamond"/>
              </a:rPr>
              <a:t>2-</a:t>
            </a:r>
            <a:r>
              <a:rPr sz="3500" i="1" spc="155" dirty="0">
                <a:solidFill>
                  <a:srgbClr val="FFFFFF"/>
                </a:solidFill>
                <a:latin typeface="Garamond"/>
                <a:cs typeface="Garamond"/>
              </a:rPr>
              <a:t>Sided</a:t>
            </a:r>
            <a:r>
              <a:rPr sz="3500" i="1" spc="-17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Lux</a:t>
            </a:r>
            <a:r>
              <a:rPr sz="3500" i="1" spc="-17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661849" y="163510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#7377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832348" y="436984"/>
            <a:ext cx="5471795" cy="65570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211454" indent="-228600">
              <a:lnSpc>
                <a:spcPct val="1225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35255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1300" marR="17907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29235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65760" indent="-228600" algn="just">
              <a:lnSpc>
                <a:spcPct val="122500"/>
              </a:lnSpc>
              <a:spcBef>
                <a:spcPts val="47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02565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1300" marR="9525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Plush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greatest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down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104775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2860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20701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959861" y="15365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0"/>
                </a:move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close/>
              </a:path>
            </a:pathLst>
          </a:custGeom>
          <a:solidFill>
            <a:srgbClr val="F4F0EE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3032328" y="152749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953511" y="1530222"/>
            <a:ext cx="272415" cy="6635115"/>
            <a:chOff x="2953511" y="1530222"/>
            <a:chExt cx="272415" cy="6635115"/>
          </a:xfrm>
        </p:grpSpPr>
        <p:sp>
          <p:nvSpPr>
            <p:cNvPr id="39" name="object 39"/>
            <p:cNvSpPr/>
            <p:nvPr/>
          </p:nvSpPr>
          <p:spPr>
            <a:xfrm>
              <a:off x="2959861" y="153657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959861" y="789929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4F0EE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959861" y="789929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705432" y="176600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632966" y="177508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718132" y="778975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1632966" y="779883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3032328" y="2290888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959861" y="229997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3045028" y="7554635"/>
            <a:ext cx="102235" cy="57467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8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48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959861" y="76248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035884" y="266528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959861" y="267436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3035884" y="30206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2953511" y="3023361"/>
            <a:ext cx="272415" cy="4592320"/>
            <a:chOff x="2953511" y="3023361"/>
            <a:chExt cx="272415" cy="4592320"/>
          </a:xfrm>
        </p:grpSpPr>
        <p:sp>
          <p:nvSpPr>
            <p:cNvPr id="54" name="object 54"/>
            <p:cNvSpPr/>
            <p:nvPr/>
          </p:nvSpPr>
          <p:spPr>
            <a:xfrm>
              <a:off x="2959861" y="3029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959861" y="734948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3032328" y="352736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2953511" y="3530091"/>
            <a:ext cx="272415" cy="3317240"/>
            <a:chOff x="2953511" y="3530091"/>
            <a:chExt cx="272415" cy="3317240"/>
          </a:xfrm>
        </p:grpSpPr>
        <p:sp>
          <p:nvSpPr>
            <p:cNvPr id="58" name="object 58"/>
            <p:cNvSpPr/>
            <p:nvPr/>
          </p:nvSpPr>
          <p:spPr>
            <a:xfrm>
              <a:off x="2959861" y="35364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959861" y="658737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3045028" y="657829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2953511" y="6581025"/>
            <a:ext cx="272415" cy="525145"/>
            <a:chOff x="2953511" y="6581025"/>
            <a:chExt cx="272415" cy="525145"/>
          </a:xfrm>
        </p:grpSpPr>
        <p:sp>
          <p:nvSpPr>
            <p:cNvPr id="62" name="object 62"/>
            <p:cNvSpPr/>
            <p:nvPr/>
          </p:nvSpPr>
          <p:spPr>
            <a:xfrm>
              <a:off x="2959861" y="658737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959861" y="684670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3045028" y="683762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2953511" y="6840359"/>
            <a:ext cx="272415" cy="524510"/>
            <a:chOff x="2953511" y="6840359"/>
            <a:chExt cx="272415" cy="524510"/>
          </a:xfrm>
        </p:grpSpPr>
        <p:sp>
          <p:nvSpPr>
            <p:cNvPr id="66" name="object 66"/>
            <p:cNvSpPr/>
            <p:nvPr/>
          </p:nvSpPr>
          <p:spPr>
            <a:xfrm>
              <a:off x="2959861" y="684670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963290" y="710517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3035884" y="7065144"/>
            <a:ext cx="114935" cy="51435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065">
              <a:lnSpc>
                <a:spcPct val="100000"/>
              </a:lnSpc>
              <a:spcBef>
                <a:spcPts val="34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2963291" y="710517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3032328" y="401288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2959861" y="402196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3032328" y="449878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2953511" y="4501515"/>
            <a:ext cx="272415" cy="776605"/>
            <a:chOff x="2953511" y="4501515"/>
            <a:chExt cx="272415" cy="776605"/>
          </a:xfrm>
        </p:grpSpPr>
        <p:sp>
          <p:nvSpPr>
            <p:cNvPr id="74" name="object 74"/>
            <p:cNvSpPr/>
            <p:nvPr/>
          </p:nvSpPr>
          <p:spPr>
            <a:xfrm>
              <a:off x="2959861" y="450786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959861" y="5018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3045028" y="50096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2953511" y="5012361"/>
            <a:ext cx="272415" cy="1575435"/>
            <a:chOff x="2953511" y="5012361"/>
            <a:chExt cx="272415" cy="1575435"/>
          </a:xfrm>
        </p:grpSpPr>
        <p:sp>
          <p:nvSpPr>
            <p:cNvPr id="78" name="object 78"/>
            <p:cNvSpPr/>
            <p:nvPr/>
          </p:nvSpPr>
          <p:spPr>
            <a:xfrm>
              <a:off x="2959861" y="5018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959861" y="63280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3045028" y="631896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2953511" y="5450078"/>
            <a:ext cx="272415" cy="1144270"/>
            <a:chOff x="2953511" y="5450078"/>
            <a:chExt cx="272415" cy="1144270"/>
          </a:xfrm>
        </p:grpSpPr>
        <p:sp>
          <p:nvSpPr>
            <p:cNvPr id="82" name="object 82"/>
            <p:cNvSpPr/>
            <p:nvPr/>
          </p:nvSpPr>
          <p:spPr>
            <a:xfrm>
              <a:off x="2959861" y="63280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3000400" y="5432931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2953511" y="5443728"/>
            <a:ext cx="272415" cy="822325"/>
            <a:chOff x="2953511" y="5443728"/>
            <a:chExt cx="272415" cy="822325"/>
          </a:xfrm>
        </p:grpSpPr>
        <p:sp>
          <p:nvSpPr>
            <p:cNvPr id="86" name="object 86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959861" y="600621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3032328" y="5997133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2959861" y="600621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673504" y="5568948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632966" y="557339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93" name="object 9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019332" y="7224378"/>
            <a:ext cx="740371" cy="740371"/>
          </a:xfrm>
          <a:prstGeom prst="rect">
            <a:avLst/>
          </a:prstGeom>
        </p:spPr>
      </p:pic>
      <p:pic>
        <p:nvPicPr>
          <p:cNvPr id="94" name="object 9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206274" y="7245067"/>
            <a:ext cx="702696" cy="702696"/>
          </a:xfrm>
          <a:prstGeom prst="rect">
            <a:avLst/>
          </a:prstGeom>
        </p:spPr>
      </p:pic>
      <p:pic>
        <p:nvPicPr>
          <p:cNvPr id="95" name="object 9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427034" y="7216317"/>
            <a:ext cx="597382" cy="530394"/>
          </a:xfrm>
          <a:prstGeom prst="rect">
            <a:avLst/>
          </a:prstGeom>
        </p:spPr>
      </p:pic>
      <p:sp>
        <p:nvSpPr>
          <p:cNvPr id="96" name="object 96"/>
          <p:cNvSpPr txBox="1"/>
          <p:nvPr/>
        </p:nvSpPr>
        <p:spPr>
          <a:xfrm>
            <a:off x="8497031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97" name="object 9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98" name="object 98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99" name="object 9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607695" marR="5080" indent="-595630">
              <a:lnSpc>
                <a:spcPts val="4450"/>
              </a:lnSpc>
              <a:spcBef>
                <a:spcPts val="450"/>
              </a:spcBef>
            </a:pPr>
            <a:r>
              <a:rPr sz="4000" i="0" spc="-105" dirty="0"/>
              <a:t>Super</a:t>
            </a:r>
            <a:r>
              <a:rPr sz="4000" i="0" spc="-220" dirty="0"/>
              <a:t> </a:t>
            </a:r>
            <a:r>
              <a:rPr sz="4000" i="0" spc="-235" dirty="0"/>
              <a:t>Lux</a:t>
            </a:r>
            <a:r>
              <a:rPr sz="4000" i="0" spc="-215" dirty="0"/>
              <a:t> </a:t>
            </a:r>
            <a:r>
              <a:rPr sz="4000" i="0" spc="-565" dirty="0"/>
              <a:t>T</a:t>
            </a:r>
            <a:r>
              <a:rPr sz="4000" i="0" spc="-55" dirty="0"/>
              <a:t>op</a:t>
            </a:r>
            <a:r>
              <a:rPr sz="4000" i="0" spc="-225" dirty="0"/>
              <a:t> </a:t>
            </a:r>
            <a:r>
              <a:rPr spc="65" dirty="0">
                <a:latin typeface="Times New Roman"/>
                <a:cs typeface="Times New Roman"/>
              </a:rPr>
              <a:t>2-</a:t>
            </a:r>
            <a:r>
              <a:rPr spc="-20" dirty="0">
                <a:latin typeface="Times New Roman"/>
                <a:cs typeface="Times New Roman"/>
              </a:rPr>
              <a:t>Sided</a:t>
            </a:r>
            <a:r>
              <a:rPr i="1" spc="-20" dirty="0">
                <a:latin typeface="Times New Roman"/>
                <a:cs typeface="Times New Roman"/>
              </a:rPr>
              <a:t> </a:t>
            </a:r>
            <a:r>
              <a:rPr b="0" spc="175" dirty="0">
                <a:latin typeface="Garamond"/>
                <a:cs typeface="Garamond"/>
              </a:rPr>
              <a:t>Pillow</a:t>
            </a:r>
            <a:r>
              <a:rPr b="0" spc="-165" dirty="0">
                <a:latin typeface="Garamond"/>
                <a:cs typeface="Garamond"/>
              </a:rPr>
              <a:t> </a:t>
            </a:r>
            <a:r>
              <a:rPr b="0" spc="-25" dirty="0">
                <a:latin typeface="Garamond"/>
                <a:cs typeface="Garamond"/>
              </a:rPr>
              <a:t>Top</a:t>
            </a:r>
            <a:endParaRPr sz="40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6299" y="5014465"/>
            <a:ext cx="2720340" cy="146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755" y="6576565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#7380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68626" y="7065264"/>
            <a:ext cx="1295146" cy="11027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63978" y="0"/>
            <a:ext cx="3747697" cy="8229806"/>
            <a:chOff x="763978" y="0"/>
            <a:chExt cx="3747697" cy="8229806"/>
          </a:xfrm>
        </p:grpSpPr>
        <p:sp>
          <p:nvSpPr>
            <p:cNvPr id="4" name="object 4"/>
            <p:cNvSpPr/>
            <p:nvPr/>
          </p:nvSpPr>
          <p:spPr>
            <a:xfrm>
              <a:off x="4445000" y="0"/>
              <a:ext cx="66675" cy="8229600"/>
            </a:xfrm>
            <a:custGeom>
              <a:avLst/>
              <a:gdLst/>
              <a:ahLst/>
              <a:cxnLst/>
              <a:rect l="l" t="t" r="r" b="b"/>
              <a:pathLst>
                <a:path w="66675" h="8229600">
                  <a:moveTo>
                    <a:pt x="0" y="8229600"/>
                  </a:moveTo>
                  <a:lnTo>
                    <a:pt x="66166" y="8229600"/>
                  </a:lnTo>
                  <a:lnTo>
                    <a:pt x="66166" y="0"/>
                  </a:lnTo>
                  <a:lnTo>
                    <a:pt x="0" y="0"/>
                  </a:lnTo>
                  <a:lnTo>
                    <a:pt x="0" y="8229600"/>
                  </a:lnTo>
                  <a:close/>
                </a:path>
              </a:pathLst>
            </a:custGeom>
            <a:solidFill>
              <a:srgbClr val="231F2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0"/>
              <a:ext cx="3657600" cy="82296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63978" y="7540831"/>
              <a:ext cx="3721735" cy="688975"/>
            </a:xfrm>
            <a:custGeom>
              <a:avLst/>
              <a:gdLst/>
              <a:ahLst/>
              <a:cxnLst/>
              <a:rect l="l" t="t" r="r" b="b"/>
              <a:pathLst>
                <a:path w="3721735" h="688975">
                  <a:moveTo>
                    <a:pt x="3721610" y="0"/>
                  </a:moveTo>
                  <a:lnTo>
                    <a:pt x="0" y="0"/>
                  </a:lnTo>
                  <a:lnTo>
                    <a:pt x="0" y="688767"/>
                  </a:lnTo>
                  <a:lnTo>
                    <a:pt x="3721610" y="688767"/>
                  </a:lnTo>
                  <a:lnTo>
                    <a:pt x="3721610" y="0"/>
                  </a:lnTo>
                  <a:close/>
                </a:path>
              </a:pathLst>
            </a:custGeom>
            <a:solidFill>
              <a:srgbClr val="231F20">
                <a:alpha val="11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87" y="7393101"/>
              <a:ext cx="3657600" cy="83651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3978" y="7164361"/>
              <a:ext cx="3717038" cy="106523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3981" y="6948334"/>
              <a:ext cx="3717036" cy="128017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400" y="6846722"/>
              <a:ext cx="3657600" cy="128016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400" y="6579908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6274980"/>
              <a:ext cx="3657600" cy="12801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6020841"/>
              <a:ext cx="3657600" cy="128014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400" y="5766727"/>
              <a:ext cx="3657600" cy="1280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87" y="5512587"/>
              <a:ext cx="3657600" cy="128014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63981" y="4796218"/>
              <a:ext cx="3502660" cy="1435735"/>
            </a:xfrm>
            <a:custGeom>
              <a:avLst/>
              <a:gdLst/>
              <a:ahLst/>
              <a:cxnLst/>
              <a:rect l="l" t="t" r="r" b="b"/>
              <a:pathLst>
                <a:path w="3502660" h="1435735">
                  <a:moveTo>
                    <a:pt x="3502152" y="0"/>
                  </a:moveTo>
                  <a:lnTo>
                    <a:pt x="0" y="0"/>
                  </a:lnTo>
                  <a:lnTo>
                    <a:pt x="0" y="1435608"/>
                  </a:lnTo>
                  <a:lnTo>
                    <a:pt x="3502152" y="1435608"/>
                  </a:lnTo>
                  <a:lnTo>
                    <a:pt x="3502152" y="0"/>
                  </a:lnTo>
                  <a:close/>
                </a:path>
              </a:pathLst>
            </a:custGeom>
            <a:solidFill>
              <a:srgbClr val="231F20">
                <a:alpha val="11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400" y="4483887"/>
              <a:ext cx="3373120" cy="165404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96044" y="4579746"/>
              <a:ext cx="1548955" cy="169306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63981" y="5230558"/>
              <a:ext cx="1381125" cy="1079500"/>
            </a:xfrm>
            <a:custGeom>
              <a:avLst/>
              <a:gdLst/>
              <a:ahLst/>
              <a:cxnLst/>
              <a:rect l="l" t="t" r="r" b="b"/>
              <a:pathLst>
                <a:path w="1381125" h="1079500">
                  <a:moveTo>
                    <a:pt x="1380744" y="0"/>
                  </a:moveTo>
                  <a:lnTo>
                    <a:pt x="0" y="0"/>
                  </a:lnTo>
                  <a:lnTo>
                    <a:pt x="0" y="1078991"/>
                  </a:lnTo>
                  <a:lnTo>
                    <a:pt x="1380744" y="1078991"/>
                  </a:lnTo>
                  <a:lnTo>
                    <a:pt x="1380744" y="0"/>
                  </a:lnTo>
                  <a:close/>
                </a:path>
              </a:pathLst>
            </a:custGeom>
            <a:solidFill>
              <a:srgbClr val="231F20">
                <a:alpha val="11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7400" y="5078247"/>
              <a:ext cx="1754632" cy="119456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87" y="4506747"/>
              <a:ext cx="3657600" cy="128014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400" y="4145051"/>
              <a:ext cx="3657600" cy="128016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3670071"/>
              <a:ext cx="3657600" cy="128014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3203955"/>
              <a:ext cx="3657600" cy="128014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400" y="2727451"/>
              <a:ext cx="3657600" cy="128016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400" y="2247900"/>
              <a:ext cx="3657600" cy="128016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63981" y="1765300"/>
              <a:ext cx="3717036" cy="1280147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3981" y="1390903"/>
              <a:ext cx="3717036" cy="128017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7387" y="1018539"/>
              <a:ext cx="3657600" cy="128014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41578" y="122173"/>
              <a:ext cx="3342640" cy="1207135"/>
            </a:xfrm>
            <a:custGeom>
              <a:avLst/>
              <a:gdLst/>
              <a:ahLst/>
              <a:cxnLst/>
              <a:rect l="l" t="t" r="r" b="b"/>
              <a:pathLst>
                <a:path w="3342640" h="1207135">
                  <a:moveTo>
                    <a:pt x="3342132" y="0"/>
                  </a:moveTo>
                  <a:lnTo>
                    <a:pt x="0" y="0"/>
                  </a:lnTo>
                  <a:lnTo>
                    <a:pt x="0" y="1207007"/>
                  </a:lnTo>
                  <a:lnTo>
                    <a:pt x="3342132" y="1207007"/>
                  </a:lnTo>
                  <a:lnTo>
                    <a:pt x="3342132" y="0"/>
                  </a:lnTo>
                  <a:close/>
                </a:path>
              </a:pathLst>
            </a:custGeom>
            <a:noFill/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title"/>
          </p:nvPr>
        </p:nvSpPr>
        <p:spPr>
          <a:xfrm>
            <a:off x="1127780" y="56385"/>
            <a:ext cx="297688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i="0" spc="-105" dirty="0">
                <a:solidFill>
                  <a:srgbClr val="FFFFFF"/>
                </a:solidFill>
              </a:rPr>
              <a:t>Super</a:t>
            </a:r>
            <a:r>
              <a:rPr sz="4000" i="0" spc="-220" dirty="0">
                <a:solidFill>
                  <a:srgbClr val="FFFFFF"/>
                </a:solidFill>
              </a:rPr>
              <a:t> </a:t>
            </a:r>
            <a:r>
              <a:rPr sz="4000" i="0" spc="-235" dirty="0">
                <a:solidFill>
                  <a:srgbClr val="FFFFFF"/>
                </a:solidFill>
              </a:rPr>
              <a:t>Lux</a:t>
            </a:r>
            <a:r>
              <a:rPr sz="4000" i="0" spc="-215" dirty="0">
                <a:solidFill>
                  <a:srgbClr val="FFFFFF"/>
                </a:solidFill>
              </a:rPr>
              <a:t> </a:t>
            </a:r>
            <a:r>
              <a:rPr sz="4000" i="0" spc="-535" dirty="0">
                <a:solidFill>
                  <a:srgbClr val="FFFFFF"/>
                </a:solidFill>
              </a:rPr>
              <a:t>T</a:t>
            </a:r>
            <a:r>
              <a:rPr sz="4000" i="0" spc="-25" dirty="0">
                <a:solidFill>
                  <a:srgbClr val="FFFFFF"/>
                </a:solidFill>
              </a:rPr>
              <a:t>op</a:t>
            </a:r>
            <a:endParaRPr sz="4000" dirty="0"/>
          </a:p>
        </p:txBody>
      </p:sp>
      <p:sp>
        <p:nvSpPr>
          <p:cNvPr id="44" name="object 44"/>
          <p:cNvSpPr txBox="1"/>
          <p:nvPr/>
        </p:nvSpPr>
        <p:spPr>
          <a:xfrm>
            <a:off x="1041100" y="627885"/>
            <a:ext cx="315023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i="1" spc="110" dirty="0">
                <a:solidFill>
                  <a:srgbClr val="FFFFFF"/>
                </a:solidFill>
                <a:latin typeface="Garamond"/>
                <a:cs typeface="Garamond"/>
              </a:rPr>
              <a:t>2-</a:t>
            </a:r>
            <a:r>
              <a:rPr sz="3500" i="1" spc="155" dirty="0">
                <a:solidFill>
                  <a:srgbClr val="FFFFFF"/>
                </a:solidFill>
                <a:latin typeface="Garamond"/>
                <a:cs typeface="Garamond"/>
              </a:rPr>
              <a:t>Sided</a:t>
            </a:r>
            <a:r>
              <a:rPr sz="3500" i="1" spc="-16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75" dirty="0">
                <a:solidFill>
                  <a:srgbClr val="FFFFFF"/>
                </a:solidFill>
                <a:latin typeface="Garamond"/>
                <a:cs typeface="Garamond"/>
              </a:rPr>
              <a:t>Pillow</a:t>
            </a:r>
            <a:r>
              <a:rPr sz="3500" i="1" spc="-16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661849" y="163510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#7380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832348" y="436984"/>
            <a:ext cx="5471795" cy="67538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211454" indent="-228600">
              <a:lnSpc>
                <a:spcPct val="1225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35255" indent="-228600">
              <a:lnSpc>
                <a:spcPts val="1400"/>
              </a:lnSpc>
              <a:spcBef>
                <a:spcPts val="55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1300" marR="179070" indent="-228600">
              <a:lnSpc>
                <a:spcPct val="115399"/>
              </a:lnSpc>
              <a:spcBef>
                <a:spcPts val="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29235" indent="-228600">
              <a:lnSpc>
                <a:spcPct val="115399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65760" indent="-228600" algn="just">
              <a:lnSpc>
                <a:spcPct val="1225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02565" indent="-228600">
              <a:lnSpc>
                <a:spcPct val="115399"/>
              </a:lnSpc>
              <a:spcBef>
                <a:spcPts val="12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1300" marR="106045" indent="-228600">
              <a:lnSpc>
                <a:spcPct val="1225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Certified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Organic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Latex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-35" dirty="0">
                <a:solidFill>
                  <a:srgbClr val="2F252D"/>
                </a:solidFill>
                <a:latin typeface="Arial"/>
                <a:cs typeface="Arial"/>
              </a:rPr>
              <a:t>GOLS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certified,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hypoallergenic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resistant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dust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mites,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mold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mildew,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latex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gently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lifts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unique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shape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distributes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weight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evenly.</a:t>
            </a:r>
            <a:endParaRPr sz="900">
              <a:latin typeface="Arial"/>
              <a:cs typeface="Arial"/>
            </a:endParaRPr>
          </a:p>
          <a:p>
            <a:pPr marL="241300" marR="117475" indent="-228600">
              <a:lnSpc>
                <a:spcPct val="1225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Copper-Infused</a:t>
            </a:r>
            <a:r>
              <a:rPr sz="1300" spc="1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Copper-infused</a:t>
            </a:r>
            <a:r>
              <a:rPr sz="900" spc="1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is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stay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clean,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supportive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combining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pressure-relieving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 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promoting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fresher,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restorative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experience.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15399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down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104775" indent="-228600">
              <a:lnSpc>
                <a:spcPts val="1400"/>
              </a:lnSpc>
              <a:spcBef>
                <a:spcPts val="55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2860" indent="-228600">
              <a:lnSpc>
                <a:spcPts val="1400"/>
              </a:lnSpc>
              <a:spcBef>
                <a:spcPts val="45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207010" indent="-228600">
              <a:lnSpc>
                <a:spcPct val="115399"/>
              </a:lnSpc>
              <a:spcBef>
                <a:spcPts val="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959861" y="126123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0"/>
                </a:move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close/>
              </a:path>
            </a:pathLst>
          </a:custGeom>
          <a:solidFill>
            <a:srgbClr val="F4F0EE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045028" y="125215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2356866" y="1254886"/>
            <a:ext cx="868680" cy="6981190"/>
            <a:chOff x="2356866" y="1254886"/>
            <a:chExt cx="868680" cy="6981190"/>
          </a:xfrm>
        </p:grpSpPr>
        <p:sp>
          <p:nvSpPr>
            <p:cNvPr id="52" name="object 52"/>
            <p:cNvSpPr/>
            <p:nvPr/>
          </p:nvSpPr>
          <p:spPr>
            <a:xfrm>
              <a:off x="2959861" y="126123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363216" y="8020374"/>
              <a:ext cx="259715" cy="209550"/>
            </a:xfrm>
            <a:custGeom>
              <a:avLst/>
              <a:gdLst/>
              <a:ahLst/>
              <a:cxnLst/>
              <a:rect l="l" t="t" r="r" b="b"/>
              <a:pathLst>
                <a:path w="259714" h="209550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29798" y="209224"/>
                  </a:lnTo>
                  <a:lnTo>
                    <a:pt x="229535" y="209224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4F0EE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363216" y="8020374"/>
              <a:ext cx="259715" cy="209550"/>
            </a:xfrm>
            <a:custGeom>
              <a:avLst/>
              <a:gdLst/>
              <a:ahLst/>
              <a:cxnLst/>
              <a:rect l="l" t="t" r="r" b="b"/>
              <a:pathLst>
                <a:path w="259714" h="209550">
                  <a:moveTo>
                    <a:pt x="229535" y="209224"/>
                  </a:move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29798" y="209224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718132" y="144983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1632966" y="145891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1964766" y="8011293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3234" algn="l"/>
              </a:tabLst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r>
              <a:rPr sz="1400" b="1" dirty="0">
                <a:solidFill>
                  <a:srgbClr val="A46C4A"/>
                </a:solidFill>
                <a:latin typeface="Garamond"/>
                <a:cs typeface="Garamond"/>
              </a:rPr>
              <a:t>	</a:t>
            </a: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1892300" y="8020374"/>
            <a:ext cx="259715" cy="209550"/>
          </a:xfrm>
          <a:custGeom>
            <a:avLst/>
            <a:gdLst/>
            <a:ahLst/>
            <a:cxnLst/>
            <a:rect l="l" t="t" r="r" b="b"/>
            <a:pathLst>
              <a:path w="259714" h="209550">
                <a:moveTo>
                  <a:pt x="229535" y="209224"/>
                </a:move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29798" y="209224"/>
                </a:lnTo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3045028" y="198583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959861" y="199491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3028137" y="7892457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955670" y="790153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3035884" y="237318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959861" y="238226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035884" y="27285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2959861" y="273761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2698572" y="770862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22550" y="771770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787400" y="3209861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2953511" y="3212592"/>
            <a:ext cx="272415" cy="3764279"/>
            <a:chOff x="2953511" y="3212592"/>
            <a:chExt cx="272415" cy="3764279"/>
          </a:xfrm>
        </p:grpSpPr>
        <p:sp>
          <p:nvSpPr>
            <p:cNvPr id="71" name="object 71"/>
            <p:cNvSpPr/>
            <p:nvPr/>
          </p:nvSpPr>
          <p:spPr>
            <a:xfrm>
              <a:off x="2959861" y="321894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959861" y="671705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 txBox="1"/>
          <p:nvPr/>
        </p:nvSpPr>
        <p:spPr>
          <a:xfrm>
            <a:off x="3045028" y="6707969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2953511" y="6710701"/>
            <a:ext cx="272415" cy="528320"/>
            <a:chOff x="2953511" y="6710701"/>
            <a:chExt cx="272415" cy="528320"/>
          </a:xfrm>
        </p:grpSpPr>
        <p:sp>
          <p:nvSpPr>
            <p:cNvPr id="75" name="object 75"/>
            <p:cNvSpPr/>
            <p:nvPr/>
          </p:nvSpPr>
          <p:spPr>
            <a:xfrm>
              <a:off x="2959861" y="671705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959861" y="697938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3045028" y="697030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2953511" y="6973032"/>
            <a:ext cx="272415" cy="822325"/>
            <a:chOff x="2953511" y="6973032"/>
            <a:chExt cx="272415" cy="822325"/>
          </a:xfrm>
        </p:grpSpPr>
        <p:sp>
          <p:nvSpPr>
            <p:cNvPr id="79" name="object 79"/>
            <p:cNvSpPr/>
            <p:nvPr/>
          </p:nvSpPr>
          <p:spPr>
            <a:xfrm>
              <a:off x="2959861" y="697938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959861" y="726343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959861" y="726343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959861" y="753546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3045028" y="7195675"/>
            <a:ext cx="102235" cy="56959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6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464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2959861" y="753546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3045028" y="380968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86" name="object 86"/>
          <p:cNvGrpSpPr/>
          <p:nvPr/>
        </p:nvGrpSpPr>
        <p:grpSpPr>
          <a:xfrm>
            <a:off x="2953511" y="3812413"/>
            <a:ext cx="272415" cy="688340"/>
            <a:chOff x="2953511" y="3812413"/>
            <a:chExt cx="272415" cy="688340"/>
          </a:xfrm>
        </p:grpSpPr>
        <p:sp>
          <p:nvSpPr>
            <p:cNvPr id="87" name="object 87"/>
            <p:cNvSpPr/>
            <p:nvPr/>
          </p:nvSpPr>
          <p:spPr>
            <a:xfrm>
              <a:off x="2959861" y="381876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959861" y="424116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3032328" y="423208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2953511" y="4234815"/>
            <a:ext cx="272415" cy="738505"/>
            <a:chOff x="2953511" y="4234815"/>
            <a:chExt cx="272415" cy="738505"/>
          </a:xfrm>
        </p:grpSpPr>
        <p:sp>
          <p:nvSpPr>
            <p:cNvPr id="91" name="object 91"/>
            <p:cNvSpPr/>
            <p:nvPr/>
          </p:nvSpPr>
          <p:spPr>
            <a:xfrm>
              <a:off x="2959861" y="424116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959861" y="47139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3032328" y="4704830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2953511" y="4707561"/>
            <a:ext cx="272415" cy="2002155"/>
            <a:chOff x="2953511" y="4707561"/>
            <a:chExt cx="272415" cy="2002155"/>
          </a:xfrm>
        </p:grpSpPr>
        <p:sp>
          <p:nvSpPr>
            <p:cNvPr id="95" name="object 95"/>
            <p:cNvSpPr/>
            <p:nvPr/>
          </p:nvSpPr>
          <p:spPr>
            <a:xfrm>
              <a:off x="2959861" y="47139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959861" y="645024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3045028" y="644116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2953511" y="5151628"/>
            <a:ext cx="272415" cy="1564640"/>
            <a:chOff x="2953511" y="5151628"/>
            <a:chExt cx="272415" cy="1564640"/>
          </a:xfrm>
        </p:grpSpPr>
        <p:sp>
          <p:nvSpPr>
            <p:cNvPr id="99" name="object 99"/>
            <p:cNvSpPr/>
            <p:nvPr/>
          </p:nvSpPr>
          <p:spPr>
            <a:xfrm>
              <a:off x="2959861" y="645024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959861" y="51579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959861" y="51579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959861" y="552122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787400" y="5140831"/>
            <a:ext cx="3479165" cy="602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12975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  <a:p>
            <a:pPr marL="2212975">
              <a:lnSpc>
                <a:spcPct val="100000"/>
              </a:lnSpc>
              <a:spcBef>
                <a:spcPts val="118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104" name="object 104"/>
          <p:cNvGrpSpPr/>
          <p:nvPr/>
        </p:nvGrpSpPr>
        <p:grpSpPr>
          <a:xfrm>
            <a:off x="2953511" y="5514874"/>
            <a:ext cx="272415" cy="885825"/>
            <a:chOff x="2953511" y="5514874"/>
            <a:chExt cx="272415" cy="885825"/>
          </a:xfrm>
        </p:grpSpPr>
        <p:sp>
          <p:nvSpPr>
            <p:cNvPr id="105" name="object 105"/>
            <p:cNvSpPr/>
            <p:nvPr/>
          </p:nvSpPr>
          <p:spPr>
            <a:xfrm>
              <a:off x="2959861" y="552122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959861" y="6141115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2987700" y="6123968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2959861" y="614111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787400" y="5772148"/>
            <a:ext cx="34791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5825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1632966" y="577659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112" name="object 11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785711" y="7224378"/>
            <a:ext cx="740371" cy="740371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739032" y="7245067"/>
            <a:ext cx="702696" cy="702696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7545482" y="7311865"/>
            <a:ext cx="958754" cy="569094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8660650" y="7216317"/>
            <a:ext cx="597392" cy="530394"/>
          </a:xfrm>
          <a:prstGeom prst="rect">
            <a:avLst/>
          </a:prstGeom>
        </p:spPr>
      </p:pic>
      <p:sp>
        <p:nvSpPr>
          <p:cNvPr id="116" name="object 116"/>
          <p:cNvSpPr txBox="1"/>
          <p:nvPr/>
        </p:nvSpPr>
        <p:spPr>
          <a:xfrm>
            <a:off x="8730651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117" name="object 11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118" name="object 118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119" name="object 11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1454</Words>
  <Application>Microsoft Office PowerPoint</Application>
  <PresentationFormat>Custom</PresentationFormat>
  <Paragraphs>131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Narrow</vt:lpstr>
      <vt:lpstr>Baskerville Old Face</vt:lpstr>
      <vt:lpstr>Calibri</vt:lpstr>
      <vt:lpstr>Garamond</vt:lpstr>
      <vt:lpstr>Lucida Sans</vt:lpstr>
      <vt:lpstr>Times New Roman</vt:lpstr>
      <vt:lpstr>Verdana</vt:lpstr>
      <vt:lpstr>Office Theme</vt:lpstr>
      <vt:lpstr>Georgia 2-Sided Extra Firm</vt:lpstr>
      <vt:lpstr>PowerPoint Presentation</vt:lpstr>
      <vt:lpstr>Entourage 2-Sided Luxury Firm</vt:lpstr>
      <vt:lpstr>PowerPoint Presentation</vt:lpstr>
      <vt:lpstr>Super Lux Top 2-Sided Pillow Top</vt:lpstr>
      <vt:lpstr>Super Lux Top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Dave Asuigui</cp:lastModifiedBy>
  <cp:revision>1</cp:revision>
  <dcterms:created xsi:type="dcterms:W3CDTF">2025-10-15T16:03:35Z</dcterms:created>
  <dcterms:modified xsi:type="dcterms:W3CDTF">2025-10-15T16:11:24Z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2025-10-14T00:00:00Z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2025-10-15T00:00:00Z</vt:filetime>
  </property>
  <property fmtid="{D5CDD505-2E9C-101B-9397-08002B2CF9AE}" pid="5" name="Producer">
    <vt:lpwstr>Adobe PDF Library 17.0</vt:lpwstr>
  </property>
</Properties>
</file>