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0515600" cy="8229600"/>
  <p:notesSz cx="105156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404" y="-3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Asuigui" userId="44b1d86b-8fa7-4a6c-8aea-458f6166a078" providerId="ADAL" clId="{5C6AF44B-47E2-4821-B0BD-00C36EF66E9C}"/>
    <pc:docChg chg="undo custSel modSld modMainMaster">
      <pc:chgData name="Dave Asuigui" userId="44b1d86b-8fa7-4a6c-8aea-458f6166a078" providerId="ADAL" clId="{5C6AF44B-47E2-4821-B0BD-00C36EF66E9C}" dt="2025-10-15T16:02:50.162" v="30" actId="478"/>
      <pc:docMkLst>
        <pc:docMk/>
      </pc:docMkLst>
      <pc:sldChg chg="delSp modSp mod">
        <pc:chgData name="Dave Asuigui" userId="44b1d86b-8fa7-4a6c-8aea-458f6166a078" providerId="ADAL" clId="{5C6AF44B-47E2-4821-B0BD-00C36EF66E9C}" dt="2025-10-15T16:00:05.296" v="17" actId="478"/>
        <pc:sldMkLst>
          <pc:docMk/>
          <pc:sldMk cId="0" sldId="257"/>
        </pc:sldMkLst>
        <pc:spChg chg="mod">
          <ac:chgData name="Dave Asuigui" userId="44b1d86b-8fa7-4a6c-8aea-458f6166a078" providerId="ADAL" clId="{5C6AF44B-47E2-4821-B0BD-00C36EF66E9C}" dt="2025-10-15T15:59:04.125" v="2" actId="207"/>
          <ac:spMkLst>
            <pc:docMk/>
            <pc:sldMk cId="0" sldId="257"/>
            <ac:spMk id="2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00:05.296" v="17" actId="478"/>
          <ac:spMkLst>
            <pc:docMk/>
            <pc:sldMk cId="0" sldId="257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5:59:38.757" v="3" actId="478"/>
          <ac:spMkLst>
            <pc:docMk/>
            <pc:sldMk cId="0" sldId="257"/>
            <ac:spMk id="4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5:59:49.283" v="13" actId="478"/>
          <ac:spMkLst>
            <pc:docMk/>
            <pc:sldMk cId="0" sldId="257"/>
            <ac:spMk id="5" creationId="{00000000-0000-0000-0000-000000000000}"/>
          </ac:spMkLst>
        </pc:spChg>
      </pc:sldChg>
      <pc:sldMasterChg chg="modSldLayout">
        <pc:chgData name="Dave Asuigui" userId="44b1d86b-8fa7-4a6c-8aea-458f6166a078" providerId="ADAL" clId="{5C6AF44B-47E2-4821-B0BD-00C36EF66E9C}" dt="2025-10-15T16:02:50.162" v="30" actId="478"/>
        <pc:sldMasterMkLst>
          <pc:docMk/>
          <pc:sldMasterMk cId="0" sldId="2147483648"/>
        </pc:sldMasterMkLst>
        <pc:sldLayoutChg chg="delSp modSp mod">
          <pc:chgData name="Dave Asuigui" userId="44b1d86b-8fa7-4a6c-8aea-458f6166a078" providerId="ADAL" clId="{5C6AF44B-47E2-4821-B0BD-00C36EF66E9C}" dt="2025-10-15T16:02:50.162" v="30" actId="478"/>
          <pc:sldLayoutMkLst>
            <pc:docMk/>
            <pc:sldMasterMk cId="0" sldId="2147483648"/>
            <pc:sldLayoutMk cId="0" sldId="2147483662"/>
          </pc:sldLayoutMkLst>
          <pc:spChg chg="del mod">
            <ac:chgData name="Dave Asuigui" userId="44b1d86b-8fa7-4a6c-8aea-458f6166a078" providerId="ADAL" clId="{5C6AF44B-47E2-4821-B0BD-00C36EF66E9C}" dt="2025-10-15T16:02:50.162" v="30" actId="478"/>
            <ac:spMkLst>
              <pc:docMk/>
              <pc:sldMasterMk cId="0" sldId="2147483648"/>
              <pc:sldLayoutMk cId="0" sldId="2147483662"/>
              <ac:spMk id="17" creationId="{00000000-0000-0000-0000-000000000000}"/>
            </ac:spMkLst>
          </pc:spChg>
        </pc:sldLayoutChg>
        <pc:sldLayoutChg chg="addSp delSp modSp mod">
          <pc:chgData name="Dave Asuigui" userId="44b1d86b-8fa7-4a6c-8aea-458f6166a078" providerId="ADAL" clId="{5C6AF44B-47E2-4821-B0BD-00C36EF66E9C}" dt="2025-10-15T16:01:36.018" v="28" actId="1076"/>
          <pc:sldLayoutMkLst>
            <pc:docMk/>
            <pc:sldMasterMk cId="0" sldId="2147483648"/>
            <pc:sldLayoutMk cId="0" sldId="2147483665"/>
          </pc:sldLayoutMkLst>
          <pc:spChg chg="del">
            <ac:chgData name="Dave Asuigui" userId="44b1d86b-8fa7-4a6c-8aea-458f6166a078" providerId="ADAL" clId="{5C6AF44B-47E2-4821-B0BD-00C36EF66E9C}" dt="2025-10-15T16:01:00.802" v="23" actId="478"/>
            <ac:spMkLst>
              <pc:docMk/>
              <pc:sldMasterMk cId="0" sldId="2147483648"/>
              <pc:sldLayoutMk cId="0" sldId="2147483665"/>
              <ac:spMk id="16" creationId="{00000000-0000-0000-0000-000000000000}"/>
            </ac:spMkLst>
          </pc:spChg>
          <pc:spChg chg="del">
            <ac:chgData name="Dave Asuigui" userId="44b1d86b-8fa7-4a6c-8aea-458f6166a078" providerId="ADAL" clId="{5C6AF44B-47E2-4821-B0BD-00C36EF66E9C}" dt="2025-10-15T16:00:51.764" v="20" actId="478"/>
            <ac:spMkLst>
              <pc:docMk/>
              <pc:sldMasterMk cId="0" sldId="2147483648"/>
              <pc:sldLayoutMk cId="0" sldId="2147483665"/>
              <ac:spMk id="17" creationId="{00000000-0000-0000-0000-000000000000}"/>
            </ac:spMkLst>
          </pc:spChg>
          <pc:spChg chg="del mod">
            <ac:chgData name="Dave Asuigui" userId="44b1d86b-8fa7-4a6c-8aea-458f6166a078" providerId="ADAL" clId="{5C6AF44B-47E2-4821-B0BD-00C36EF66E9C}" dt="2025-10-15T16:01:25.537" v="25" actId="478"/>
            <ac:spMkLst>
              <pc:docMk/>
              <pc:sldMasterMk cId="0" sldId="2147483648"/>
              <pc:sldLayoutMk cId="0" sldId="2147483665"/>
              <ac:spMk id="25" creationId="{00000000-0000-0000-0000-000000000000}"/>
            </ac:spMkLst>
          </pc:spChg>
          <pc:picChg chg="add del">
            <ac:chgData name="Dave Asuigui" userId="44b1d86b-8fa7-4a6c-8aea-458f6166a078" providerId="ADAL" clId="{5C6AF44B-47E2-4821-B0BD-00C36EF66E9C}" dt="2025-10-15T16:00:55.192" v="22" actId="478"/>
            <ac:picMkLst>
              <pc:docMk/>
              <pc:sldMasterMk cId="0" sldId="2147483648"/>
              <pc:sldLayoutMk cId="0" sldId="2147483665"/>
              <ac:picMk id="18" creationId="{00000000-0000-0000-0000-000000000000}"/>
            </ac:picMkLst>
          </pc:picChg>
          <pc:picChg chg="mod">
            <ac:chgData name="Dave Asuigui" userId="44b1d86b-8fa7-4a6c-8aea-458f6166a078" providerId="ADAL" clId="{5C6AF44B-47E2-4821-B0BD-00C36EF66E9C}" dt="2025-10-15T16:01:36.018" v="28" actId="1076"/>
            <ac:picMkLst>
              <pc:docMk/>
              <pc:sldMasterMk cId="0" sldId="2147483648"/>
              <pc:sldLayoutMk cId="0" sldId="2147483665"/>
              <ac:picMk id="23" creationId="{00000000-0000-0000-0000-000000000000}"/>
            </ac:picMkLst>
          </pc:picChg>
          <pc:picChg chg="mod">
            <ac:chgData name="Dave Asuigui" userId="44b1d86b-8fa7-4a6c-8aea-458f6166a078" providerId="ADAL" clId="{5C6AF44B-47E2-4821-B0BD-00C36EF66E9C}" dt="2025-10-15T16:01:31.621" v="26" actId="1076"/>
            <ac:picMkLst>
              <pc:docMk/>
              <pc:sldMasterMk cId="0" sldId="2147483648"/>
              <pc:sldLayoutMk cId="0" sldId="2147483665"/>
              <ac:picMk id="24" creationId="{00000000-0000-0000-0000-000000000000}"/>
            </ac:picMkLst>
          </pc:picChg>
          <pc:picChg chg="mod">
            <ac:chgData name="Dave Asuigui" userId="44b1d86b-8fa7-4a6c-8aea-458f6166a078" providerId="ADAL" clId="{5C6AF44B-47E2-4821-B0BD-00C36EF66E9C}" dt="2025-10-15T16:00:40.852" v="19" actId="1076"/>
            <ac:picMkLst>
              <pc:docMk/>
              <pc:sldMasterMk cId="0" sldId="2147483648"/>
              <pc:sldLayoutMk cId="0" sldId="2147483665"/>
              <ac:picMk id="26" creationId="{00000000-0000-0000-0000-000000000000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8670" y="2551176"/>
            <a:ext cx="893826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77340" y="4608576"/>
            <a:ext cx="736092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515600" cy="82296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400" y="0"/>
            <a:ext cx="3657600" cy="8229600"/>
          </a:xfrm>
          <a:custGeom>
            <a:avLst/>
            <a:gdLst/>
            <a:ahLst/>
            <a:cxnLst/>
            <a:rect l="l" t="t" r="r" b="b"/>
            <a:pathLst>
              <a:path w="3657600" h="8229600">
                <a:moveTo>
                  <a:pt x="3657600" y="0"/>
                </a:moveTo>
                <a:lnTo>
                  <a:pt x="0" y="0"/>
                </a:lnTo>
                <a:lnTo>
                  <a:pt x="0" y="8229600"/>
                </a:lnTo>
                <a:lnTo>
                  <a:pt x="3657600" y="8229600"/>
                </a:lnTo>
                <a:lnTo>
                  <a:pt x="3657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5780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15534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g object 18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7399" y="0"/>
            <a:ext cx="3657600" cy="822960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763981" y="5057038"/>
            <a:ext cx="3726179" cy="1083945"/>
          </a:xfrm>
          <a:custGeom>
            <a:avLst/>
            <a:gdLst/>
            <a:ahLst/>
            <a:cxnLst/>
            <a:rect l="l" t="t" r="r" b="b"/>
            <a:pathLst>
              <a:path w="3726179" h="1083945">
                <a:moveTo>
                  <a:pt x="3726179" y="0"/>
                </a:moveTo>
                <a:lnTo>
                  <a:pt x="0" y="0"/>
                </a:lnTo>
                <a:lnTo>
                  <a:pt x="0" y="1083564"/>
                </a:lnTo>
                <a:lnTo>
                  <a:pt x="3726179" y="1083564"/>
                </a:lnTo>
                <a:lnTo>
                  <a:pt x="3726179" y="0"/>
                </a:lnTo>
                <a:close/>
              </a:path>
            </a:pathLst>
          </a:custGeom>
          <a:solidFill>
            <a:srgbClr val="231F20">
              <a:alpha val="119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7399" y="5005323"/>
            <a:ext cx="3657600" cy="1280160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763981" y="4400067"/>
            <a:ext cx="3726179" cy="1083945"/>
          </a:xfrm>
          <a:custGeom>
            <a:avLst/>
            <a:gdLst/>
            <a:ahLst/>
            <a:cxnLst/>
            <a:rect l="l" t="t" r="r" b="b"/>
            <a:pathLst>
              <a:path w="3726179" h="1083945">
                <a:moveTo>
                  <a:pt x="3726179" y="0"/>
                </a:moveTo>
                <a:lnTo>
                  <a:pt x="0" y="0"/>
                </a:lnTo>
                <a:lnTo>
                  <a:pt x="0" y="1083564"/>
                </a:lnTo>
                <a:lnTo>
                  <a:pt x="3726179" y="1083564"/>
                </a:lnTo>
                <a:lnTo>
                  <a:pt x="3726179" y="0"/>
                </a:lnTo>
                <a:close/>
              </a:path>
            </a:pathLst>
          </a:custGeom>
          <a:solidFill>
            <a:srgbClr val="231F20">
              <a:alpha val="119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7399" y="4348353"/>
            <a:ext cx="3657600" cy="128016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3981" y="3691382"/>
            <a:ext cx="3717036" cy="1280172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7951" y="3034385"/>
            <a:ext cx="3717036" cy="1280172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7387" y="2377439"/>
            <a:ext cx="3657600" cy="128014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07395" y="3724272"/>
            <a:ext cx="181800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5780" y="1892808"/>
            <a:ext cx="9464040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75304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5780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71232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Comfort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096" y="4556122"/>
            <a:ext cx="2720340" cy="2712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800" i="1" spc="120" dirty="0">
                <a:solidFill>
                  <a:srgbClr val="A8512F"/>
                </a:solidFill>
                <a:latin typeface="Garamond"/>
                <a:cs typeface="Garamond"/>
              </a:rPr>
              <a:t>1-</a:t>
            </a:r>
            <a:r>
              <a:rPr sz="3800" i="1" spc="170" dirty="0">
                <a:solidFill>
                  <a:srgbClr val="A8512F"/>
                </a:solidFill>
                <a:latin typeface="Garamond"/>
                <a:cs typeface="Garamond"/>
              </a:rPr>
              <a:t>Sided</a:t>
            </a:r>
            <a:r>
              <a:rPr sz="3800" i="1" spc="-1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3800" i="1" spc="85" dirty="0">
                <a:solidFill>
                  <a:srgbClr val="A8512F"/>
                </a:solidFill>
                <a:latin typeface="Garamond"/>
                <a:cs typeface="Garamond"/>
              </a:rPr>
              <a:t>Topper</a:t>
            </a:r>
            <a:endParaRPr sz="3800">
              <a:latin typeface="Garamond"/>
              <a:cs typeface="Garamond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304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0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0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50"/>
              </a:spcBef>
            </a:pPr>
            <a:endParaRPr sz="1000">
              <a:latin typeface="Verdana"/>
              <a:cs typeface="Verdana"/>
            </a:endParaRPr>
          </a:p>
          <a:p>
            <a:pPr marL="5715" algn="ctr">
              <a:lnSpc>
                <a:spcPct val="100000"/>
              </a:lnSpc>
              <a:spcBef>
                <a:spcPts val="5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#7340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19886" y="405638"/>
            <a:ext cx="3049905" cy="142684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R="48895" algn="ctr">
              <a:lnSpc>
                <a:spcPts val="4625"/>
              </a:lnSpc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Comfort</a:t>
            </a:r>
            <a:endParaRPr sz="4000" dirty="0">
              <a:latin typeface="Garamond"/>
              <a:cs typeface="Garamond"/>
            </a:endParaRPr>
          </a:p>
          <a:p>
            <a:pPr marR="48895" algn="ctr">
              <a:lnSpc>
                <a:spcPct val="100000"/>
              </a:lnSpc>
              <a:spcBef>
                <a:spcPts val="550"/>
              </a:spcBef>
            </a:pPr>
            <a:r>
              <a:rPr sz="4000" i="1" spc="130" dirty="0">
                <a:solidFill>
                  <a:srgbClr val="FFFFFF"/>
                </a:solidFill>
                <a:latin typeface="Garamond"/>
                <a:cs typeface="Garamond"/>
              </a:rPr>
              <a:t>1-</a:t>
            </a:r>
            <a:r>
              <a:rPr sz="4000" i="1" spc="180" dirty="0">
                <a:solidFill>
                  <a:srgbClr val="FFFFFF"/>
                </a:solidFill>
                <a:latin typeface="Garamond"/>
                <a:cs typeface="Garamond"/>
              </a:rPr>
              <a:t>Sided</a:t>
            </a:r>
            <a:r>
              <a:rPr sz="4000" i="1" spc="-21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4000" i="1" spc="95" dirty="0">
                <a:solidFill>
                  <a:srgbClr val="FFFFFF"/>
                </a:solidFill>
                <a:latin typeface="Garamond"/>
                <a:cs typeface="Garamond"/>
              </a:rPr>
              <a:t>Topper</a:t>
            </a:r>
            <a:endParaRPr sz="4000" dirty="0">
              <a:latin typeface="Garamond"/>
              <a:cs typeface="Garamon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61849" y="410398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#7340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32350" y="1026772"/>
            <a:ext cx="5124450" cy="613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2500"/>
              </a:lnSpc>
              <a:spcBef>
                <a:spcPts val="95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1.</a:t>
            </a:r>
            <a:r>
              <a:rPr sz="1300" spc="229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Stretch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elasticity</a:t>
            </a:r>
            <a:r>
              <a:rPr sz="900" spc="8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of</a:t>
            </a:r>
            <a:r>
              <a:rPr sz="900" spc="8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stretch</a:t>
            </a:r>
            <a:r>
              <a:rPr sz="900" spc="8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knit</a:t>
            </a:r>
            <a:r>
              <a:rPr sz="900" spc="8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fabric</a:t>
            </a:r>
            <a:r>
              <a:rPr sz="900" spc="7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Tahoma"/>
                <a:cs typeface="Tahoma"/>
              </a:rPr>
              <a:t>facilitates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contour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while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reducing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surface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tension.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flexibility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of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fabric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creates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surface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Tahoma"/>
                <a:cs typeface="Tahoma"/>
              </a:rPr>
              <a:t>that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seamlessly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and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quietly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adapts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to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weight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and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shape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of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12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Tahoma"/>
                <a:cs typeface="Tahoma"/>
              </a:rPr>
              <a:t>body.</a:t>
            </a:r>
            <a:endParaRPr sz="9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32350" y="1903072"/>
            <a:ext cx="5297805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2.</a:t>
            </a:r>
            <a:r>
              <a:rPr sz="1300" spc="240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fire-retardant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fiber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we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use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most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natural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design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Tahoma"/>
                <a:cs typeface="Tahoma"/>
              </a:rPr>
              <a:t>made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from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Rayon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Silicate</a:t>
            </a:r>
            <a:r>
              <a:rPr sz="900" spc="9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Tahoma"/>
                <a:cs typeface="Tahoma"/>
              </a:rPr>
              <a:t>combination.</a:t>
            </a:r>
            <a:endParaRPr sz="9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32348" y="2601572"/>
            <a:ext cx="5247640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3.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Naturally regulates temperature and</a:t>
            </a:r>
            <a:r>
              <a:rPr sz="900" spc="2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wicks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away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 moisture.</a:t>
            </a:r>
            <a:r>
              <a:rPr sz="900" spc="2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Tahoma"/>
                <a:cs typeface="Tahoma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perfect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blend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added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to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quilt</a:t>
            </a:r>
            <a:r>
              <a:rPr sz="900" spc="9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to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keep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you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comfortable,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cool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Tahoma"/>
                <a:cs typeface="Tahoma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Tahoma"/>
                <a:cs typeface="Tahoma"/>
              </a:rPr>
              <a:t>dry.</a:t>
            </a:r>
            <a:endParaRPr sz="9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32348" y="3300072"/>
            <a:ext cx="5210810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4.</a:t>
            </a:r>
            <a:r>
              <a:rPr sz="1300" spc="28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High-quality,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dense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support</a:t>
            </a:r>
            <a:r>
              <a:rPr sz="900" spc="11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foams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conform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to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2F252D"/>
                </a:solidFill>
                <a:latin typeface="Tahoma"/>
                <a:cs typeface="Tahoma"/>
              </a:rPr>
              <a:t>your</a:t>
            </a:r>
            <a:r>
              <a:rPr sz="900" spc="114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Tahoma"/>
                <a:cs typeface="Tahoma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which</a:t>
            </a:r>
            <a:r>
              <a:rPr sz="900" spc="9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diminishes</a:t>
            </a:r>
            <a:r>
              <a:rPr sz="900" spc="10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uncomfortable</a:t>
            </a:r>
            <a:r>
              <a:rPr sz="900" spc="9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pressure</a:t>
            </a:r>
            <a:r>
              <a:rPr sz="900" spc="10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points</a:t>
            </a:r>
            <a:r>
              <a:rPr sz="900" spc="10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while</a:t>
            </a:r>
            <a:r>
              <a:rPr sz="900" spc="95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Tahoma"/>
                <a:cs typeface="Tahoma"/>
              </a:rPr>
              <a:t>you</a:t>
            </a:r>
            <a:r>
              <a:rPr sz="900" spc="100" dirty="0">
                <a:solidFill>
                  <a:srgbClr val="2F252D"/>
                </a:solidFill>
                <a:latin typeface="Tahoma"/>
                <a:cs typeface="Tahoma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Tahoma"/>
                <a:cs typeface="Tahoma"/>
              </a:rPr>
              <a:t>sleep.</a:t>
            </a:r>
            <a:endParaRPr sz="9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4172" y="2759646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69005" y="27687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054172" y="3552634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69005" y="356171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054172" y="420960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969005" y="421868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054172" y="52880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62655" y="5194808"/>
            <a:ext cx="272415" cy="464184"/>
            <a:chOff x="2962655" y="5194808"/>
            <a:chExt cx="272415" cy="464184"/>
          </a:xfrm>
        </p:grpSpPr>
        <p:sp>
          <p:nvSpPr>
            <p:cNvPr id="19" name="object 19"/>
            <p:cNvSpPr/>
            <p:nvPr/>
          </p:nvSpPr>
          <p:spPr>
            <a:xfrm>
              <a:off x="2969005" y="5297170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98672" y="5562851"/>
              <a:ext cx="0" cy="48895"/>
            </a:xfrm>
            <a:custGeom>
              <a:avLst/>
              <a:gdLst/>
              <a:ahLst/>
              <a:cxnLst/>
              <a:rect l="l" t="t" r="r" b="b"/>
              <a:pathLst>
                <a:path h="48895">
                  <a:moveTo>
                    <a:pt x="0" y="4859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49079" y="5605527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40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098672" y="5242233"/>
              <a:ext cx="0" cy="48895"/>
            </a:xfrm>
            <a:custGeom>
              <a:avLst/>
              <a:gdLst/>
              <a:ahLst/>
              <a:cxnLst/>
              <a:rect l="l" t="t" r="r" b="b"/>
              <a:pathLst>
                <a:path h="48895">
                  <a:moveTo>
                    <a:pt x="0" y="0"/>
                  </a:moveTo>
                  <a:lnTo>
                    <a:pt x="0" y="4859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049079" y="5194808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4" name="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8700" y="7224378"/>
            <a:ext cx="740371" cy="740371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85009" y="7245067"/>
            <a:ext cx="702696" cy="702696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28" name="object 2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176</Words>
  <Application>Microsoft Office PowerPoint</Application>
  <PresentationFormat>Custom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 Narrow</vt:lpstr>
      <vt:lpstr>Baskerville Old Face</vt:lpstr>
      <vt:lpstr>Calibri</vt:lpstr>
      <vt:lpstr>Garamond</vt:lpstr>
      <vt:lpstr>Tahoma</vt:lpstr>
      <vt:lpstr>Times New Roman</vt:lpstr>
      <vt:lpstr>Verdana</vt:lpstr>
      <vt:lpstr>Office Theme</vt:lpstr>
      <vt:lpstr>Comfort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Dave Asuigui</dc:creator>
  <cp:lastModifiedBy>Dave Asuigui</cp:lastModifiedBy>
  <cp:revision>1</cp:revision>
  <dcterms:created xsi:type="dcterms:W3CDTF">2025-10-15T15:57:37Z</dcterms:created>
  <dcterms:modified xsi:type="dcterms:W3CDTF">2025-10-15T16:02:56Z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2025-10-02T00:00:00Z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2025-10-15T00:00:00Z</vt:filetime>
  </property>
  <property fmtid="{D5CDD505-2E9C-101B-9397-08002B2CF9AE}" pid="5" name="Producer">
    <vt:lpwstr>Adobe PDF Library 17.0</vt:lpwstr>
  </property>
</Properties>
</file>