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515600" cy="8229600"/>
  <p:notesSz cx="10515600" cy="82296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56" d="100"/>
          <a:sy n="256" d="100"/>
        </p:scale>
        <p:origin x="186" y="-744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e Asuigui" userId="44b1d86b-8fa7-4a6c-8aea-458f6166a078" providerId="ADAL" clId="{5C6AF44B-47E2-4821-B0BD-00C36EF66E9C}"/>
    <pc:docChg chg="custSel modSld">
      <pc:chgData name="Dave Asuigui" userId="44b1d86b-8fa7-4a6c-8aea-458f6166a078" providerId="ADAL" clId="{5C6AF44B-47E2-4821-B0BD-00C36EF66E9C}" dt="2025-10-15T16:59:00.618" v="19" actId="478"/>
      <pc:docMkLst>
        <pc:docMk/>
      </pc:docMkLst>
      <pc:sldChg chg="delSp modSp mod">
        <pc:chgData name="Dave Asuigui" userId="44b1d86b-8fa7-4a6c-8aea-458f6166a078" providerId="ADAL" clId="{5C6AF44B-47E2-4821-B0BD-00C36EF66E9C}" dt="2025-10-15T16:57:57.093" v="1" actId="478"/>
        <pc:sldMkLst>
          <pc:docMk/>
          <pc:sldMk cId="0" sldId="256"/>
        </pc:sldMkLst>
        <pc:spChg chg="del mod">
          <ac:chgData name="Dave Asuigui" userId="44b1d86b-8fa7-4a6c-8aea-458f6166a078" providerId="ADAL" clId="{5C6AF44B-47E2-4821-B0BD-00C36EF66E9C}" dt="2025-10-15T16:57:57.093" v="1" actId="478"/>
          <ac:spMkLst>
            <pc:docMk/>
            <pc:sldMk cId="0" sldId="256"/>
            <ac:spMk id="4" creationId="{00000000-0000-0000-0000-000000000000}"/>
          </ac:spMkLst>
        </pc:spChg>
      </pc:sldChg>
      <pc:sldChg chg="delSp modSp mod">
        <pc:chgData name="Dave Asuigui" userId="44b1d86b-8fa7-4a6c-8aea-458f6166a078" providerId="ADAL" clId="{5C6AF44B-47E2-4821-B0BD-00C36EF66E9C}" dt="2025-10-15T16:58:26.487" v="8" actId="478"/>
        <pc:sldMkLst>
          <pc:docMk/>
          <pc:sldMk cId="0" sldId="257"/>
        </pc:sldMkLst>
        <pc:spChg chg="del mod">
          <ac:chgData name="Dave Asuigui" userId="44b1d86b-8fa7-4a6c-8aea-458f6166a078" providerId="ADAL" clId="{5C6AF44B-47E2-4821-B0BD-00C36EF66E9C}" dt="2025-10-15T16:58:26.487" v="8" actId="478"/>
          <ac:spMkLst>
            <pc:docMk/>
            <pc:sldMk cId="0" sldId="257"/>
            <ac:spMk id="3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58:21.863" v="6" actId="478"/>
          <ac:spMkLst>
            <pc:docMk/>
            <pc:sldMk cId="0" sldId="257"/>
            <ac:spMk id="7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58:15.511" v="4" actId="478"/>
          <ac:spMkLst>
            <pc:docMk/>
            <pc:sldMk cId="0" sldId="257"/>
            <ac:spMk id="11" creationId="{00000000-0000-0000-0000-000000000000}"/>
          </ac:spMkLst>
        </pc:spChg>
        <pc:spChg chg="mod">
          <ac:chgData name="Dave Asuigui" userId="44b1d86b-8fa7-4a6c-8aea-458f6166a078" providerId="ADAL" clId="{5C6AF44B-47E2-4821-B0BD-00C36EF66E9C}" dt="2025-10-15T16:58:05.310" v="2" actId="207"/>
          <ac:spMkLst>
            <pc:docMk/>
            <pc:sldMk cId="0" sldId="257"/>
            <ac:spMk id="13" creationId="{00000000-0000-0000-0000-000000000000}"/>
          </ac:spMkLst>
        </pc:spChg>
      </pc:sldChg>
      <pc:sldChg chg="delSp modSp mod">
        <pc:chgData name="Dave Asuigui" userId="44b1d86b-8fa7-4a6c-8aea-458f6166a078" providerId="ADAL" clId="{5C6AF44B-47E2-4821-B0BD-00C36EF66E9C}" dt="2025-10-15T16:58:37.655" v="10" actId="478"/>
        <pc:sldMkLst>
          <pc:docMk/>
          <pc:sldMk cId="0" sldId="258"/>
        </pc:sldMkLst>
        <pc:spChg chg="del mod">
          <ac:chgData name="Dave Asuigui" userId="44b1d86b-8fa7-4a6c-8aea-458f6166a078" providerId="ADAL" clId="{5C6AF44B-47E2-4821-B0BD-00C36EF66E9C}" dt="2025-10-15T16:58:37.655" v="10" actId="478"/>
          <ac:spMkLst>
            <pc:docMk/>
            <pc:sldMk cId="0" sldId="258"/>
            <ac:spMk id="4" creationId="{00000000-0000-0000-0000-000000000000}"/>
          </ac:spMkLst>
        </pc:spChg>
      </pc:sldChg>
      <pc:sldChg chg="delSp modSp mod">
        <pc:chgData name="Dave Asuigui" userId="44b1d86b-8fa7-4a6c-8aea-458f6166a078" providerId="ADAL" clId="{5C6AF44B-47E2-4821-B0BD-00C36EF66E9C}" dt="2025-10-15T16:59:00.618" v="19" actId="478"/>
        <pc:sldMkLst>
          <pc:docMk/>
          <pc:sldMk cId="0" sldId="259"/>
        </pc:sldMkLst>
        <pc:spChg chg="del mod">
          <ac:chgData name="Dave Asuigui" userId="44b1d86b-8fa7-4a6c-8aea-458f6166a078" providerId="ADAL" clId="{5C6AF44B-47E2-4821-B0BD-00C36EF66E9C}" dt="2025-10-15T16:59:00.618" v="19" actId="478"/>
          <ac:spMkLst>
            <pc:docMk/>
            <pc:sldMk cId="0" sldId="259"/>
            <ac:spMk id="3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58:57.241" v="17" actId="478"/>
          <ac:spMkLst>
            <pc:docMk/>
            <pc:sldMk cId="0" sldId="259"/>
            <ac:spMk id="7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58:54.312" v="15" actId="478"/>
          <ac:spMkLst>
            <pc:docMk/>
            <pc:sldMk cId="0" sldId="259"/>
            <ac:spMk id="9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58:48.603" v="13" actId="478"/>
          <ac:spMkLst>
            <pc:docMk/>
            <pc:sldMk cId="0" sldId="259"/>
            <ac:spMk id="13" creationId="{00000000-0000-0000-0000-000000000000}"/>
          </ac:spMkLst>
        </pc:spChg>
        <pc:spChg chg="mod">
          <ac:chgData name="Dave Asuigui" userId="44b1d86b-8fa7-4a6c-8aea-458f6166a078" providerId="ADAL" clId="{5C6AF44B-47E2-4821-B0BD-00C36EF66E9C}" dt="2025-10-15T16:58:45.599" v="11" actId="207"/>
          <ac:spMkLst>
            <pc:docMk/>
            <pc:sldMk cId="0" sldId="259"/>
            <ac:spMk id="1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88670" y="2551176"/>
            <a:ext cx="8938260" cy="17282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77340" y="4608576"/>
            <a:ext cx="736092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25780" y="1892808"/>
            <a:ext cx="4574286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415534" y="1892808"/>
            <a:ext cx="4574286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20979" y="0"/>
            <a:ext cx="66675" cy="8229600"/>
          </a:xfrm>
          <a:custGeom>
            <a:avLst/>
            <a:gdLst/>
            <a:ahLst/>
            <a:cxnLst/>
            <a:rect l="l" t="t" r="r" b="b"/>
            <a:pathLst>
              <a:path w="66675" h="8229600">
                <a:moveTo>
                  <a:pt x="0" y="8229600"/>
                </a:moveTo>
                <a:lnTo>
                  <a:pt x="66420" y="8229600"/>
                </a:lnTo>
                <a:lnTo>
                  <a:pt x="66420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solidFill>
            <a:srgbClr val="231F2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444999" y="0"/>
            <a:ext cx="66675" cy="8229600"/>
          </a:xfrm>
          <a:custGeom>
            <a:avLst/>
            <a:gdLst/>
            <a:ahLst/>
            <a:cxnLst/>
            <a:rect l="l" t="t" r="r" b="b"/>
            <a:pathLst>
              <a:path w="66675" h="8229600">
                <a:moveTo>
                  <a:pt x="0" y="8229600"/>
                </a:moveTo>
                <a:lnTo>
                  <a:pt x="66166" y="8229600"/>
                </a:lnTo>
                <a:lnTo>
                  <a:pt x="66166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solidFill>
            <a:srgbClr val="231F2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87399" y="0"/>
            <a:ext cx="3657600" cy="82296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5780" y="329184"/>
            <a:ext cx="9464040" cy="13167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5780" y="1892808"/>
            <a:ext cx="9464040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575304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25780" y="7653528"/>
            <a:ext cx="241858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571232" y="7653528"/>
            <a:ext cx="241858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1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515600" cy="8229600"/>
            <a:chOff x="0" y="0"/>
            <a:chExt cx="10515600" cy="82296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515600" cy="82296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87400" y="0"/>
              <a:ext cx="3657600" cy="8229600"/>
            </a:xfrm>
            <a:custGeom>
              <a:avLst/>
              <a:gdLst/>
              <a:ahLst/>
              <a:cxnLst/>
              <a:rect l="l" t="t" r="r" b="b"/>
              <a:pathLst>
                <a:path w="3657600" h="8229600">
                  <a:moveTo>
                    <a:pt x="3657600" y="0"/>
                  </a:moveTo>
                  <a:lnTo>
                    <a:pt x="0" y="0"/>
                  </a:lnTo>
                  <a:lnTo>
                    <a:pt x="0" y="8229600"/>
                  </a:lnTo>
                  <a:lnTo>
                    <a:pt x="3657600" y="8229600"/>
                  </a:lnTo>
                  <a:lnTo>
                    <a:pt x="3657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518494" y="3477129"/>
            <a:ext cx="2195830" cy="1854200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algn="ctr">
              <a:lnSpc>
                <a:spcPct val="109000"/>
              </a:lnSpc>
              <a:spcBef>
                <a:spcPts val="65"/>
              </a:spcBef>
            </a:pPr>
            <a:r>
              <a:rPr sz="4000" b="1" spc="-10" dirty="0">
                <a:solidFill>
                  <a:srgbClr val="A31D2B"/>
                </a:solidFill>
                <a:latin typeface="Garamond"/>
                <a:cs typeface="Garamond"/>
              </a:rPr>
              <a:t>Conrad </a:t>
            </a:r>
            <a:r>
              <a:rPr sz="3500" i="1" spc="130" dirty="0">
                <a:solidFill>
                  <a:srgbClr val="A31D2B"/>
                </a:solidFill>
                <a:latin typeface="Garamond"/>
                <a:cs typeface="Garamond"/>
              </a:rPr>
              <a:t>Hybrid </a:t>
            </a:r>
            <a:r>
              <a:rPr sz="3500" i="1" spc="85" dirty="0">
                <a:solidFill>
                  <a:srgbClr val="A31D2B"/>
                </a:solidFill>
                <a:latin typeface="Garamond"/>
                <a:cs typeface="Garamond"/>
              </a:rPr>
              <a:t>Luxury</a:t>
            </a:r>
            <a:r>
              <a:rPr sz="3500" i="1" spc="-1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3500" i="1" spc="105" dirty="0">
                <a:solidFill>
                  <a:srgbClr val="A31D2B"/>
                </a:solidFill>
                <a:latin typeface="Garamond"/>
                <a:cs typeface="Garamond"/>
              </a:rPr>
              <a:t>Firm</a:t>
            </a:r>
            <a:endParaRPr sz="3500">
              <a:latin typeface="Garamond"/>
              <a:cs typeface="Garamond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56299" y="5680580"/>
            <a:ext cx="2720340" cy="1403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A8ADC1"/>
                </a:solidFill>
                <a:latin typeface="Lucida Sans"/>
                <a:cs typeface="Lucida Sans"/>
              </a:rPr>
              <a:t>Signature</a:t>
            </a:r>
            <a:r>
              <a:rPr sz="1800" spc="-110" dirty="0">
                <a:solidFill>
                  <a:srgbClr val="A8ADC1"/>
                </a:solidFill>
                <a:latin typeface="Lucida Sans"/>
                <a:cs typeface="Lucida Sans"/>
              </a:rPr>
              <a:t> </a:t>
            </a:r>
            <a:r>
              <a:rPr sz="1800" spc="-10" dirty="0">
                <a:solidFill>
                  <a:srgbClr val="A8ADC1"/>
                </a:solidFill>
                <a:latin typeface="Lucida Sans"/>
                <a:cs typeface="Lucida Sans"/>
              </a:rPr>
              <a:t>Collection</a:t>
            </a:r>
            <a:endParaRPr sz="1800">
              <a:latin typeface="Lucida Sans"/>
              <a:cs typeface="Lucida Sans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119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09756" y="7179180"/>
            <a:ext cx="6191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#7358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080008" y="292608"/>
            <a:ext cx="3072765" cy="3072765"/>
            <a:chOff x="1080008" y="292608"/>
            <a:chExt cx="3072765" cy="307276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3981" y="1306575"/>
            <a:ext cx="3717036" cy="5544960"/>
            <a:chOff x="763981" y="1306575"/>
            <a:chExt cx="3717036" cy="55449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387" y="5571388"/>
              <a:ext cx="3657600" cy="128014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387" y="4254144"/>
              <a:ext cx="3657600" cy="18745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399" y="4191000"/>
              <a:ext cx="3657600" cy="12801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7399" y="3419094"/>
              <a:ext cx="3657600" cy="128016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3981" y="2647188"/>
              <a:ext cx="3717036" cy="128014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3981" y="1976882"/>
              <a:ext cx="3717036" cy="128017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387" y="1306575"/>
              <a:ext cx="3657600" cy="1280147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997585" y="242188"/>
            <a:ext cx="3228340" cy="1330960"/>
          </a:xfrm>
          <a:prstGeom prst="rect">
            <a:avLst/>
          </a:prstGeom>
          <a:noFill/>
        </p:spPr>
        <p:txBody>
          <a:bodyPr vert="horz" wrap="square" lIns="0" tIns="31750" rIns="0" bIns="0" rtlCol="0">
            <a:spAutoFit/>
          </a:bodyPr>
          <a:lstStyle/>
          <a:p>
            <a:pPr marL="8890" algn="ctr">
              <a:lnSpc>
                <a:spcPts val="4600"/>
              </a:lnSpc>
              <a:spcBef>
                <a:spcPts val="250"/>
              </a:spcBef>
            </a:pPr>
            <a:r>
              <a:rPr sz="4000" b="1" spc="-10" dirty="0">
                <a:solidFill>
                  <a:srgbClr val="FFFFFF"/>
                </a:solidFill>
                <a:latin typeface="Garamond"/>
                <a:cs typeface="Garamond"/>
              </a:rPr>
              <a:t>Conrad</a:t>
            </a:r>
            <a:endParaRPr sz="4000" dirty="0">
              <a:latin typeface="Garamond"/>
              <a:cs typeface="Garamond"/>
            </a:endParaRPr>
          </a:p>
          <a:p>
            <a:pPr marL="8890" algn="ctr">
              <a:lnSpc>
                <a:spcPts val="4000"/>
              </a:lnSpc>
            </a:pPr>
            <a:r>
              <a:rPr sz="3500" i="1" spc="140" dirty="0">
                <a:solidFill>
                  <a:srgbClr val="FFFFFF"/>
                </a:solidFill>
                <a:latin typeface="Garamond"/>
                <a:cs typeface="Garamond"/>
              </a:rPr>
              <a:t>Hybrid</a:t>
            </a:r>
            <a:r>
              <a:rPr sz="3500" i="1" spc="-18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-25" dirty="0">
                <a:solidFill>
                  <a:srgbClr val="FFFFFF"/>
                </a:solidFill>
                <a:latin typeface="Garamond"/>
                <a:cs typeface="Garamond"/>
              </a:rPr>
              <a:t>Lux</a:t>
            </a:r>
            <a:r>
              <a:rPr sz="3500" i="1" spc="-18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105" dirty="0">
                <a:solidFill>
                  <a:srgbClr val="FFFFFF"/>
                </a:solidFill>
                <a:latin typeface="Garamond"/>
                <a:cs typeface="Garamond"/>
              </a:rPr>
              <a:t>Firm</a:t>
            </a:r>
            <a:endParaRPr sz="3500" dirty="0">
              <a:latin typeface="Garamond"/>
              <a:cs typeface="Garamon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661849" y="183440"/>
            <a:ext cx="5599430" cy="1042035"/>
          </a:xfrm>
          <a:prstGeom prst="rect">
            <a:avLst/>
          </a:prstGeom>
        </p:spPr>
        <p:txBody>
          <a:bodyPr vert="horz" wrap="square" lIns="0" tIns="1295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19"/>
              </a:spcBef>
            </a:pPr>
            <a:r>
              <a:rPr sz="1500" b="1" spc="-20" dirty="0">
                <a:solidFill>
                  <a:srgbClr val="A31D2B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31D2B"/>
                </a:solidFill>
                <a:latin typeface="Garamond"/>
                <a:cs typeface="Garamond"/>
              </a:rPr>
              <a:t>FEATURES </a:t>
            </a:r>
            <a:r>
              <a:rPr sz="1500" b="1" spc="-20" dirty="0">
                <a:solidFill>
                  <a:srgbClr val="A31D2B"/>
                </a:solidFill>
                <a:latin typeface="Garamond"/>
                <a:cs typeface="Garamond"/>
              </a:rPr>
              <a:t>#7358</a:t>
            </a:r>
            <a:endParaRPr sz="1500">
              <a:latin typeface="Garamond"/>
              <a:cs typeface="Garamond"/>
            </a:endParaRPr>
          </a:p>
          <a:p>
            <a:pPr marL="182880">
              <a:lnSpc>
                <a:spcPct val="100000"/>
              </a:lnSpc>
              <a:spcBef>
                <a:spcPts val="80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1.</a:t>
            </a:r>
            <a:r>
              <a:rPr sz="1300" spc="204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Designer</a:t>
            </a:r>
            <a:r>
              <a:rPr sz="1300" spc="5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Luxury</a:t>
            </a:r>
            <a:r>
              <a:rPr sz="1300" spc="5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Cooling</a:t>
            </a:r>
            <a:r>
              <a:rPr sz="1300" spc="5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Knit</a:t>
            </a:r>
            <a:r>
              <a:rPr sz="1300" spc="5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Fabric</a:t>
            </a:r>
            <a:endParaRPr sz="1300">
              <a:latin typeface="Garamond"/>
              <a:cs typeface="Garamond"/>
            </a:endParaRPr>
          </a:p>
          <a:p>
            <a:pPr marL="468630" marR="5080">
              <a:lnSpc>
                <a:spcPts val="1500"/>
              </a:lnSpc>
              <a:spcBef>
                <a:spcPts val="20"/>
              </a:spcBef>
            </a:pP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phase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change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material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initial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sensation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help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fall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asleep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faster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night’s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start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finish.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832350" y="1311451"/>
            <a:ext cx="5130165" cy="657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2.</a:t>
            </a:r>
            <a:r>
              <a:rPr sz="1300" spc="160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Natural</a:t>
            </a:r>
            <a:r>
              <a:rPr sz="1300" spc="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FR</a:t>
            </a:r>
            <a:r>
              <a:rPr sz="1300" spc="2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Rayon</a:t>
            </a:r>
            <a:r>
              <a:rPr sz="1300" spc="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Fiber</a:t>
            </a:r>
            <a:endParaRPr sz="1300">
              <a:latin typeface="Garamond"/>
              <a:cs typeface="Garamond"/>
            </a:endParaRPr>
          </a:p>
          <a:p>
            <a:pPr marL="297815" marR="5080">
              <a:lnSpc>
                <a:spcPts val="1500"/>
              </a:lnSpc>
              <a:spcBef>
                <a:spcPts val="20"/>
              </a:spcBef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fire-retardant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fiber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Rayon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Silicate combination.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832348" y="2054399"/>
            <a:ext cx="5276850" cy="657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3.</a:t>
            </a:r>
            <a:r>
              <a:rPr sz="1300" spc="170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Silk,</a:t>
            </a:r>
            <a:r>
              <a:rPr sz="1300" spc="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Wool,</a:t>
            </a:r>
            <a:r>
              <a:rPr sz="1300" spc="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&amp;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Cashmere</a:t>
            </a:r>
            <a:endParaRPr sz="1300">
              <a:latin typeface="Garamond"/>
              <a:cs typeface="Garamond"/>
            </a:endParaRPr>
          </a:p>
          <a:p>
            <a:pPr marL="298450" marR="5080">
              <a:lnSpc>
                <a:spcPts val="1500"/>
              </a:lnSpc>
              <a:spcBef>
                <a:spcPts val="20"/>
              </a:spcBef>
            </a:pP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Naturally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regulates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wicks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away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moisture.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perfect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blend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added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quilt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keep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comfortable,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dry.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832348" y="2797349"/>
            <a:ext cx="5270500" cy="657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4.</a:t>
            </a:r>
            <a:r>
              <a:rPr sz="1300" spc="220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Plush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Memory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2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endParaRPr sz="1300">
              <a:latin typeface="Garamond"/>
              <a:cs typeface="Garamond"/>
            </a:endParaRPr>
          </a:p>
          <a:p>
            <a:pPr marL="298450" marR="5080">
              <a:lnSpc>
                <a:spcPts val="1500"/>
              </a:lnSpc>
              <a:spcBef>
                <a:spcPts val="20"/>
              </a:spcBef>
            </a:pP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Quick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recovery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greatest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level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separation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pressure relief.</a:t>
            </a:r>
            <a:endParaRPr sz="9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832348" y="3540300"/>
            <a:ext cx="5441315" cy="657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5.</a:t>
            </a:r>
            <a:r>
              <a:rPr sz="1300" spc="215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Copper,</a:t>
            </a:r>
            <a:r>
              <a:rPr sz="1300" spc="7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Graphite,</a:t>
            </a:r>
            <a:r>
              <a:rPr sz="1300" spc="6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&amp;</a:t>
            </a:r>
            <a:r>
              <a:rPr sz="1300" spc="6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Silver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</a:t>
            </a:r>
            <a:r>
              <a:rPr sz="1300" spc="6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Density</a:t>
            </a:r>
            <a:r>
              <a:rPr sz="1300" spc="6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Memory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2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endParaRPr sz="1300">
              <a:latin typeface="Garamond"/>
              <a:cs typeface="Garamond"/>
            </a:endParaRPr>
          </a:p>
          <a:p>
            <a:pPr marL="298450" marR="5080">
              <a:lnSpc>
                <a:spcPts val="1500"/>
              </a:lnSpc>
              <a:spcBef>
                <a:spcPts val="20"/>
              </a:spcBef>
            </a:pP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Quick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recovery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infused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copper,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graphite,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silver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beads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cloud-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like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regulation.</a:t>
            </a:r>
            <a:endParaRPr sz="9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832348" y="4283250"/>
            <a:ext cx="5068570" cy="657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6.</a:t>
            </a:r>
            <a:r>
              <a:rPr sz="1300" spc="170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1215</a:t>
            </a:r>
            <a:r>
              <a:rPr sz="1300" spc="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Steel</a:t>
            </a:r>
            <a:r>
              <a:rPr sz="1300" spc="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Encased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13.75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Gauge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Pocket</a:t>
            </a:r>
            <a:r>
              <a:rPr sz="1300" spc="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Spring</a:t>
            </a:r>
            <a:endParaRPr sz="1300">
              <a:latin typeface="Garamond"/>
              <a:cs typeface="Garamond"/>
            </a:endParaRPr>
          </a:p>
          <a:p>
            <a:pPr marL="298450" marR="5080">
              <a:lnSpc>
                <a:spcPts val="1500"/>
              </a:lnSpc>
              <a:spcBef>
                <a:spcPts val="20"/>
              </a:spcBef>
            </a:pP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high-density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coil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offers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firmer,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deep-down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support,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airflow,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optimum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across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surface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proper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spinal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alignment.</a:t>
            </a:r>
            <a:endParaRPr sz="9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832348" y="5026200"/>
            <a:ext cx="5005705" cy="4667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7.</a:t>
            </a:r>
            <a:r>
              <a:rPr sz="1300" spc="175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</a:t>
            </a:r>
            <a:r>
              <a:rPr sz="1300" spc="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Density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No</a:t>
            </a:r>
            <a:r>
              <a:rPr sz="1300" spc="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Motion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Base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2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endParaRPr sz="1300">
              <a:latin typeface="Garamond"/>
              <a:cs typeface="Garamond"/>
            </a:endParaRPr>
          </a:p>
          <a:p>
            <a:pPr marL="298450">
              <a:lnSpc>
                <a:spcPct val="100000"/>
              </a:lnSpc>
              <a:spcBef>
                <a:spcPts val="340"/>
              </a:spcBef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deep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under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pocket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spring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further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transfer.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045028" y="1735391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31D2B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959861" y="174447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31D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3045028" y="2501061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959861" y="251014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31D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3045028" y="3162072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959861" y="3171153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31D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3045028" y="3802152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959861" y="3811233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31D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045028" y="456050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959861" y="456958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31D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3045028" y="524583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959861" y="525491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31D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3045028" y="597722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959861" y="598630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31D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293842" y="4347267"/>
            <a:ext cx="198755" cy="17272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I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G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N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A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T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U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R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31D2B"/>
                </a:solidFill>
                <a:latin typeface="Lucida Sans"/>
                <a:cs typeface="Lucida Sans"/>
              </a:rPr>
              <a:t>E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93842" y="2155279"/>
            <a:ext cx="198755" cy="19304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O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L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E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T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I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O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31D2B"/>
                </a:solidFill>
                <a:latin typeface="Lucida Sans"/>
                <a:cs typeface="Lucida Sans"/>
              </a:rPr>
              <a:t>N</a:t>
            </a:r>
            <a:endParaRPr sz="1000">
              <a:latin typeface="Lucida Sans"/>
              <a:cs typeface="Lucida Sans"/>
            </a:endParaRPr>
          </a:p>
        </p:txBody>
      </p:sp>
      <p:pic>
        <p:nvPicPr>
          <p:cNvPr id="37" name="object 3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019332" y="7224378"/>
            <a:ext cx="740371" cy="740371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206274" y="7245067"/>
            <a:ext cx="702696" cy="702696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427034" y="7216317"/>
            <a:ext cx="597382" cy="530394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8497031" y="7780328"/>
            <a:ext cx="4597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Amish</a:t>
            </a:r>
            <a:r>
              <a:rPr sz="700" spc="7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Wood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Foundation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41" name="object 4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500666" y="7216305"/>
            <a:ext cx="784235" cy="527633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9602127" y="77986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43" name="object 4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700311" y="7084673"/>
            <a:ext cx="1042205" cy="10422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515600" cy="8229600"/>
            <a:chOff x="0" y="0"/>
            <a:chExt cx="10515600" cy="82296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515600" cy="82296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87400" y="0"/>
              <a:ext cx="3657600" cy="8229600"/>
            </a:xfrm>
            <a:custGeom>
              <a:avLst/>
              <a:gdLst/>
              <a:ahLst/>
              <a:cxnLst/>
              <a:rect l="l" t="t" r="r" b="b"/>
              <a:pathLst>
                <a:path w="3657600" h="8229600">
                  <a:moveTo>
                    <a:pt x="3657600" y="0"/>
                  </a:moveTo>
                  <a:lnTo>
                    <a:pt x="0" y="0"/>
                  </a:lnTo>
                  <a:lnTo>
                    <a:pt x="0" y="8229600"/>
                  </a:lnTo>
                  <a:lnTo>
                    <a:pt x="3657600" y="8229600"/>
                  </a:lnTo>
                  <a:lnTo>
                    <a:pt x="3657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824997" y="3477129"/>
            <a:ext cx="1582420" cy="1854200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algn="ctr">
              <a:lnSpc>
                <a:spcPct val="109000"/>
              </a:lnSpc>
              <a:spcBef>
                <a:spcPts val="65"/>
              </a:spcBef>
            </a:pPr>
            <a:r>
              <a:rPr sz="4000" b="1" spc="-55" dirty="0">
                <a:solidFill>
                  <a:srgbClr val="A31D2B"/>
                </a:solidFill>
                <a:latin typeface="Garamond"/>
                <a:cs typeface="Garamond"/>
              </a:rPr>
              <a:t>Conrad </a:t>
            </a:r>
            <a:r>
              <a:rPr sz="3500" i="1" spc="130" dirty="0">
                <a:solidFill>
                  <a:srgbClr val="A31D2B"/>
                </a:solidFill>
                <a:latin typeface="Garamond"/>
                <a:cs typeface="Garamond"/>
              </a:rPr>
              <a:t>Hybrid </a:t>
            </a:r>
            <a:r>
              <a:rPr sz="3500" i="1" spc="110" dirty="0">
                <a:solidFill>
                  <a:srgbClr val="A31D2B"/>
                </a:solidFill>
                <a:latin typeface="Garamond"/>
                <a:cs typeface="Garamond"/>
              </a:rPr>
              <a:t>Plush</a:t>
            </a:r>
            <a:endParaRPr sz="3500">
              <a:latin typeface="Garamond"/>
              <a:cs typeface="Garamond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56299" y="5680580"/>
            <a:ext cx="2720340" cy="1403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A8ADC1"/>
                </a:solidFill>
                <a:latin typeface="Lucida Sans"/>
                <a:cs typeface="Lucida Sans"/>
              </a:rPr>
              <a:t>Signature</a:t>
            </a:r>
            <a:r>
              <a:rPr sz="1800" spc="-110" dirty="0">
                <a:solidFill>
                  <a:srgbClr val="A8ADC1"/>
                </a:solidFill>
                <a:latin typeface="Lucida Sans"/>
                <a:cs typeface="Lucida Sans"/>
              </a:rPr>
              <a:t> </a:t>
            </a:r>
            <a:r>
              <a:rPr sz="1800" spc="-10" dirty="0">
                <a:solidFill>
                  <a:srgbClr val="A8ADC1"/>
                </a:solidFill>
                <a:latin typeface="Lucida Sans"/>
                <a:cs typeface="Lucida Sans"/>
              </a:rPr>
              <a:t>Collection</a:t>
            </a:r>
            <a:endParaRPr sz="1800">
              <a:latin typeface="Lucida Sans"/>
              <a:cs typeface="Lucida Sans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119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09756" y="7179180"/>
            <a:ext cx="6191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#7359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080008" y="292608"/>
            <a:ext cx="3072765" cy="3072765"/>
            <a:chOff x="1080008" y="292608"/>
            <a:chExt cx="3072765" cy="307276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3981" y="1306575"/>
            <a:ext cx="3717036" cy="6206998"/>
            <a:chOff x="763981" y="1306575"/>
            <a:chExt cx="3717036" cy="6206998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387" y="6233401"/>
              <a:ext cx="3657600" cy="128017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387" y="4916157"/>
              <a:ext cx="3657600" cy="18745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399" y="4853000"/>
              <a:ext cx="3657600" cy="12801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7399" y="4164241"/>
              <a:ext cx="3657600" cy="128016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7399" y="3419094"/>
              <a:ext cx="3657600" cy="128016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3981" y="2647188"/>
              <a:ext cx="3717036" cy="128014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3981" y="1976882"/>
              <a:ext cx="3717036" cy="128017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387" y="1306575"/>
              <a:ext cx="3657600" cy="1280147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1345057" y="242188"/>
            <a:ext cx="2546985" cy="1330960"/>
          </a:xfrm>
          <a:prstGeom prst="rect">
            <a:avLst/>
          </a:prstGeom>
          <a:noFill/>
        </p:spPr>
        <p:txBody>
          <a:bodyPr vert="horz" wrap="square" lIns="0" tIns="31750" rIns="0" bIns="0" rtlCol="0">
            <a:spAutoFit/>
          </a:bodyPr>
          <a:lstStyle/>
          <a:p>
            <a:pPr algn="ctr">
              <a:lnSpc>
                <a:spcPts val="4600"/>
              </a:lnSpc>
              <a:spcBef>
                <a:spcPts val="250"/>
              </a:spcBef>
            </a:pPr>
            <a:r>
              <a:rPr sz="4000" b="1" spc="-10" dirty="0">
                <a:solidFill>
                  <a:srgbClr val="FFFFFF"/>
                </a:solidFill>
                <a:latin typeface="Garamond"/>
                <a:cs typeface="Garamond"/>
              </a:rPr>
              <a:t>Conrad</a:t>
            </a:r>
            <a:endParaRPr sz="4000">
              <a:latin typeface="Garamond"/>
              <a:cs typeface="Garamond"/>
            </a:endParaRPr>
          </a:p>
          <a:p>
            <a:pPr algn="ctr">
              <a:lnSpc>
                <a:spcPts val="4000"/>
              </a:lnSpc>
            </a:pPr>
            <a:r>
              <a:rPr sz="3500" i="1" spc="140" dirty="0">
                <a:solidFill>
                  <a:srgbClr val="FFFFFF"/>
                </a:solidFill>
                <a:latin typeface="Garamond"/>
                <a:cs typeface="Garamond"/>
              </a:rPr>
              <a:t>Hybrid</a:t>
            </a:r>
            <a:r>
              <a:rPr sz="3500" i="1" spc="-17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110" dirty="0">
                <a:solidFill>
                  <a:srgbClr val="FFFFFF"/>
                </a:solidFill>
                <a:latin typeface="Garamond"/>
                <a:cs typeface="Garamond"/>
              </a:rPr>
              <a:t>Plush</a:t>
            </a:r>
            <a:endParaRPr sz="3500">
              <a:latin typeface="Garamond"/>
              <a:cs typeface="Garamond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661849" y="183440"/>
            <a:ext cx="5599430" cy="1042035"/>
          </a:xfrm>
          <a:prstGeom prst="rect">
            <a:avLst/>
          </a:prstGeom>
        </p:spPr>
        <p:txBody>
          <a:bodyPr vert="horz" wrap="square" lIns="0" tIns="1295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19"/>
              </a:spcBef>
            </a:pPr>
            <a:r>
              <a:rPr sz="1500" b="1" spc="-20" dirty="0">
                <a:solidFill>
                  <a:srgbClr val="A31D2B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31D2B"/>
                </a:solidFill>
                <a:latin typeface="Garamond"/>
                <a:cs typeface="Garamond"/>
              </a:rPr>
              <a:t>FEATURES </a:t>
            </a:r>
            <a:r>
              <a:rPr sz="1500" b="1" spc="-20" dirty="0">
                <a:solidFill>
                  <a:srgbClr val="A31D2B"/>
                </a:solidFill>
                <a:latin typeface="Garamond"/>
                <a:cs typeface="Garamond"/>
              </a:rPr>
              <a:t>#7359</a:t>
            </a:r>
            <a:endParaRPr sz="1500">
              <a:latin typeface="Garamond"/>
              <a:cs typeface="Garamond"/>
            </a:endParaRPr>
          </a:p>
          <a:p>
            <a:pPr marL="182880">
              <a:lnSpc>
                <a:spcPct val="100000"/>
              </a:lnSpc>
              <a:spcBef>
                <a:spcPts val="80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1.</a:t>
            </a:r>
            <a:r>
              <a:rPr sz="1300" spc="204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Designer</a:t>
            </a:r>
            <a:r>
              <a:rPr sz="1300" spc="5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Luxury</a:t>
            </a:r>
            <a:r>
              <a:rPr sz="1300" spc="5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Cooling</a:t>
            </a:r>
            <a:r>
              <a:rPr sz="1300" spc="5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Knit</a:t>
            </a:r>
            <a:r>
              <a:rPr sz="1300" spc="5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Fabric</a:t>
            </a:r>
            <a:endParaRPr sz="1300">
              <a:latin typeface="Garamond"/>
              <a:cs typeface="Garamond"/>
            </a:endParaRPr>
          </a:p>
          <a:p>
            <a:pPr marL="468630" marR="5080">
              <a:lnSpc>
                <a:spcPts val="1500"/>
              </a:lnSpc>
              <a:spcBef>
                <a:spcPts val="20"/>
              </a:spcBef>
            </a:pP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phase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change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material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initial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sensation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help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fall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asleep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faster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night’s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start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finish.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832350" y="1311451"/>
            <a:ext cx="5130165" cy="657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2.</a:t>
            </a:r>
            <a:r>
              <a:rPr sz="1300" spc="160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Natural</a:t>
            </a:r>
            <a:r>
              <a:rPr sz="1300" spc="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FR</a:t>
            </a:r>
            <a:r>
              <a:rPr sz="1300" spc="2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Rayon</a:t>
            </a:r>
            <a:r>
              <a:rPr sz="1300" spc="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Fiber</a:t>
            </a:r>
            <a:endParaRPr sz="1300">
              <a:latin typeface="Garamond"/>
              <a:cs typeface="Garamond"/>
            </a:endParaRPr>
          </a:p>
          <a:p>
            <a:pPr marL="297815" marR="5080">
              <a:lnSpc>
                <a:spcPts val="1500"/>
              </a:lnSpc>
              <a:spcBef>
                <a:spcPts val="20"/>
              </a:spcBef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fire-retardant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fiber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Rayon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Silicate combination.</a:t>
            </a:r>
            <a:endParaRPr sz="9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832348" y="2054399"/>
            <a:ext cx="5276850" cy="657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3.</a:t>
            </a:r>
            <a:r>
              <a:rPr sz="1300" spc="170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Silk,</a:t>
            </a:r>
            <a:r>
              <a:rPr sz="1300" spc="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Wool,</a:t>
            </a:r>
            <a:r>
              <a:rPr sz="1300" spc="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&amp;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Cashmere</a:t>
            </a:r>
            <a:endParaRPr sz="1300">
              <a:latin typeface="Garamond"/>
              <a:cs typeface="Garamond"/>
            </a:endParaRPr>
          </a:p>
          <a:p>
            <a:pPr marL="298450" marR="5080">
              <a:lnSpc>
                <a:spcPts val="1500"/>
              </a:lnSpc>
              <a:spcBef>
                <a:spcPts val="20"/>
              </a:spcBef>
            </a:pP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Naturally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regulates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wicks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away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moisture.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perfect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blend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added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quilt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keep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comfortable,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dry.</a:t>
            </a:r>
            <a:endParaRPr sz="9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832348" y="2797349"/>
            <a:ext cx="5270500" cy="657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4.</a:t>
            </a:r>
            <a:r>
              <a:rPr sz="1300" spc="220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Plush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Memory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2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endParaRPr sz="1300">
              <a:latin typeface="Garamond"/>
              <a:cs typeface="Garamond"/>
            </a:endParaRPr>
          </a:p>
          <a:p>
            <a:pPr marL="298450" marR="5080">
              <a:lnSpc>
                <a:spcPts val="1500"/>
              </a:lnSpc>
              <a:spcBef>
                <a:spcPts val="20"/>
              </a:spcBef>
            </a:pP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Quick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recovery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greatest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level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separation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pressure relief.</a:t>
            </a:r>
            <a:endParaRPr sz="9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832348" y="3540300"/>
            <a:ext cx="5375275" cy="657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5.</a:t>
            </a:r>
            <a:r>
              <a:rPr sz="1300" spc="204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Cooling</a:t>
            </a:r>
            <a:r>
              <a:rPr sz="1300" spc="5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Gel</a:t>
            </a:r>
            <a:r>
              <a:rPr sz="1300" spc="5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Comfort</a:t>
            </a:r>
            <a:r>
              <a:rPr sz="1300" spc="5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2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endParaRPr sz="1300">
              <a:latin typeface="Garamond"/>
              <a:cs typeface="Garamond"/>
            </a:endParaRPr>
          </a:p>
          <a:p>
            <a:pPr marL="298450" marR="5080">
              <a:lnSpc>
                <a:spcPts val="1500"/>
              </a:lnSpc>
              <a:spcBef>
                <a:spcPts val="20"/>
              </a:spcBef>
            </a:pP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introduction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gel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plush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quilting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adds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relief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832350" y="4283250"/>
            <a:ext cx="5068570" cy="657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6.</a:t>
            </a:r>
            <a:r>
              <a:rPr sz="1300" spc="170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1215</a:t>
            </a:r>
            <a:r>
              <a:rPr sz="1300" spc="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Steel</a:t>
            </a:r>
            <a:r>
              <a:rPr sz="1300" spc="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Encased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13.75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Gauge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Pocket</a:t>
            </a:r>
            <a:r>
              <a:rPr sz="1300" spc="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Spring</a:t>
            </a:r>
            <a:endParaRPr sz="1300">
              <a:latin typeface="Garamond"/>
              <a:cs typeface="Garamond"/>
            </a:endParaRPr>
          </a:p>
          <a:p>
            <a:pPr marL="298450" marR="5080">
              <a:lnSpc>
                <a:spcPts val="1500"/>
              </a:lnSpc>
              <a:spcBef>
                <a:spcPts val="20"/>
              </a:spcBef>
            </a:pP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high-density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coil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construction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offers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firmer,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deep-down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support,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airflow,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optimum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across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surface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proper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spinal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alignment.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832348" y="5026200"/>
            <a:ext cx="5005705" cy="4667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7.</a:t>
            </a:r>
            <a:r>
              <a:rPr sz="1300" spc="175" dirty="0">
                <a:solidFill>
                  <a:srgbClr val="A31D2B"/>
                </a:solidFill>
                <a:latin typeface="Garamond"/>
                <a:cs typeface="Garamond"/>
              </a:rPr>
              <a:t> 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</a:t>
            </a:r>
            <a:r>
              <a:rPr sz="1300" spc="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Density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No</a:t>
            </a:r>
            <a:r>
              <a:rPr sz="1300" spc="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Motion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Base</a:t>
            </a:r>
            <a:r>
              <a:rPr sz="1300" spc="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2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endParaRPr sz="1300">
              <a:latin typeface="Garamond"/>
              <a:cs typeface="Garamond"/>
            </a:endParaRPr>
          </a:p>
          <a:p>
            <a:pPr marL="298450">
              <a:lnSpc>
                <a:spcPct val="100000"/>
              </a:lnSpc>
              <a:spcBef>
                <a:spcPts val="340"/>
              </a:spcBef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deep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under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pocket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spring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further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transfer.</a:t>
            </a:r>
            <a:endParaRPr sz="9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045028" y="1735391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31D2B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959861" y="174447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31D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3045028" y="2501061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959861" y="251014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31D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3045028" y="3162072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959861" y="3171153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A31D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045028" y="5207401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2953511" y="5210133"/>
            <a:ext cx="272415" cy="957580"/>
            <a:chOff x="2953511" y="5210133"/>
            <a:chExt cx="272415" cy="957580"/>
          </a:xfrm>
        </p:grpSpPr>
        <p:sp>
          <p:nvSpPr>
            <p:cNvPr id="31" name="object 31"/>
            <p:cNvSpPr/>
            <p:nvPr/>
          </p:nvSpPr>
          <p:spPr>
            <a:xfrm>
              <a:off x="2959861" y="5216483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31D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959861" y="590180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31D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3045028" y="5892726"/>
            <a:ext cx="102235" cy="970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  <a:p>
            <a:pPr>
              <a:lnSpc>
                <a:spcPct val="100000"/>
              </a:lnSpc>
            </a:pPr>
            <a:endParaRPr sz="1400">
              <a:latin typeface="Garamond"/>
              <a:cs typeface="Garamond"/>
            </a:endParaRPr>
          </a:p>
          <a:p>
            <a:pPr>
              <a:lnSpc>
                <a:spcPct val="100000"/>
              </a:lnSpc>
              <a:spcBef>
                <a:spcPts val="925"/>
              </a:spcBef>
            </a:pPr>
            <a:endParaRPr sz="1400">
              <a:latin typeface="Garamond"/>
              <a:cs typeface="Garamond"/>
            </a:endParaRPr>
          </a:p>
          <a:p>
            <a:pPr>
              <a:lnSpc>
                <a:spcPct val="100000"/>
              </a:lnSpc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959861" y="6633201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A31D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293842" y="4347267"/>
            <a:ext cx="198755" cy="17272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I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G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N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A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T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U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R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31D2B"/>
                </a:solidFill>
                <a:latin typeface="Lucida Sans"/>
                <a:cs typeface="Lucida Sans"/>
              </a:rPr>
              <a:t>E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93842" y="2155279"/>
            <a:ext cx="198755" cy="19304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O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L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E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T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I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O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31D2B"/>
                </a:solidFill>
                <a:latin typeface="Lucida Sans"/>
                <a:cs typeface="Lucida Sans"/>
              </a:rPr>
              <a:t>N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045028" y="4365867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2953511" y="4224528"/>
            <a:ext cx="272415" cy="560705"/>
            <a:chOff x="2953511" y="4224528"/>
            <a:chExt cx="272415" cy="560705"/>
          </a:xfrm>
        </p:grpSpPr>
        <p:sp>
          <p:nvSpPr>
            <p:cNvPr id="39" name="object 39"/>
            <p:cNvSpPr/>
            <p:nvPr/>
          </p:nvSpPr>
          <p:spPr>
            <a:xfrm>
              <a:off x="2959861" y="437494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A31D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089528" y="4271951"/>
              <a:ext cx="0" cy="97155"/>
            </a:xfrm>
            <a:custGeom>
              <a:avLst/>
              <a:gdLst/>
              <a:ahLst/>
              <a:cxnLst/>
              <a:rect l="l" t="t" r="r" b="b"/>
              <a:pathLst>
                <a:path h="97154">
                  <a:moveTo>
                    <a:pt x="0" y="96647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A31D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39935" y="4224528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49593" y="0"/>
                  </a:moveTo>
                  <a:lnTo>
                    <a:pt x="0" y="53340"/>
                  </a:lnTo>
                  <a:lnTo>
                    <a:pt x="99187" y="53340"/>
                  </a:lnTo>
                  <a:lnTo>
                    <a:pt x="49593" y="0"/>
                  </a:lnTo>
                  <a:close/>
                </a:path>
              </a:pathLst>
            </a:custGeom>
            <a:solidFill>
              <a:srgbClr val="A31D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089528" y="4640633"/>
              <a:ext cx="0" cy="97155"/>
            </a:xfrm>
            <a:custGeom>
              <a:avLst/>
              <a:gdLst/>
              <a:ahLst/>
              <a:cxnLst/>
              <a:rect l="l" t="t" r="r" b="b"/>
              <a:pathLst>
                <a:path h="97154">
                  <a:moveTo>
                    <a:pt x="0" y="0"/>
                  </a:moveTo>
                  <a:lnTo>
                    <a:pt x="0" y="96647"/>
                  </a:lnTo>
                </a:path>
              </a:pathLst>
            </a:custGeom>
            <a:ln w="12700">
              <a:solidFill>
                <a:srgbClr val="A31D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039935" y="4731364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99187" y="0"/>
                  </a:moveTo>
                  <a:lnTo>
                    <a:pt x="0" y="0"/>
                  </a:lnTo>
                  <a:lnTo>
                    <a:pt x="49593" y="53339"/>
                  </a:lnTo>
                  <a:lnTo>
                    <a:pt x="99187" y="0"/>
                  </a:lnTo>
                  <a:close/>
                </a:path>
              </a:pathLst>
            </a:custGeom>
            <a:solidFill>
              <a:srgbClr val="A31D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4" name="object 4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019332" y="7224378"/>
            <a:ext cx="740371" cy="740371"/>
          </a:xfrm>
          <a:prstGeom prst="rect">
            <a:avLst/>
          </a:prstGeom>
        </p:spPr>
      </p:pic>
      <p:pic>
        <p:nvPicPr>
          <p:cNvPr id="45" name="object 4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206274" y="7245067"/>
            <a:ext cx="702696" cy="702696"/>
          </a:xfrm>
          <a:prstGeom prst="rect">
            <a:avLst/>
          </a:prstGeom>
        </p:spPr>
      </p:pic>
      <p:pic>
        <p:nvPicPr>
          <p:cNvPr id="46" name="object 4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427034" y="7216317"/>
            <a:ext cx="597382" cy="530394"/>
          </a:xfrm>
          <a:prstGeom prst="rect">
            <a:avLst/>
          </a:prstGeom>
        </p:spPr>
      </p:pic>
      <p:sp>
        <p:nvSpPr>
          <p:cNvPr id="47" name="object 47"/>
          <p:cNvSpPr txBox="1"/>
          <p:nvPr/>
        </p:nvSpPr>
        <p:spPr>
          <a:xfrm>
            <a:off x="8497031" y="7780328"/>
            <a:ext cx="4597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Amish</a:t>
            </a:r>
            <a:r>
              <a:rPr sz="700" spc="7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Wood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Foundation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48" name="object 4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500666" y="7216305"/>
            <a:ext cx="784235" cy="527633"/>
          </a:xfrm>
          <a:prstGeom prst="rect">
            <a:avLst/>
          </a:prstGeom>
        </p:spPr>
      </p:pic>
      <p:sp>
        <p:nvSpPr>
          <p:cNvPr id="49" name="object 49"/>
          <p:cNvSpPr txBox="1"/>
          <p:nvPr/>
        </p:nvSpPr>
        <p:spPr>
          <a:xfrm>
            <a:off x="9602127" y="77986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50" name="object 5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700311" y="7084673"/>
            <a:ext cx="1042205" cy="10422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555</Words>
  <Application>Microsoft Office PowerPoint</Application>
  <PresentationFormat>Custom</PresentationFormat>
  <Paragraphs>68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Arial Narrow</vt:lpstr>
      <vt:lpstr>Calibri</vt:lpstr>
      <vt:lpstr>Garamond</vt:lpstr>
      <vt:lpstr>Lucida Sans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Dave Asuigui</cp:lastModifiedBy>
  <cp:revision>1</cp:revision>
  <dcterms:created xsi:type="dcterms:W3CDTF">2025-10-15T16:56:12Z</dcterms:created>
  <dcterms:modified xsi:type="dcterms:W3CDTF">2025-10-15T16:59:00Z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2025-10-15T00:00:00Z</vt:filetime>
  </property>
  <property fmtid="{D5CDD505-2E9C-101B-9397-08002B2CF9AE}" pid="3" name="Creator">
    <vt:lpwstr>Adobe InDesign 20.5 (Windows)</vt:lpwstr>
  </property>
  <property fmtid="{D5CDD505-2E9C-101B-9397-08002B2CF9AE}" pid="4" name="LastSaved">
    <vt:filetime>2025-10-15T00:00:00Z</vt:filetime>
  </property>
  <property fmtid="{D5CDD505-2E9C-101B-9397-08002B2CF9AE}" pid="5" name="Producer">
    <vt:lpwstr>Adobe PDF Library 17.0</vt:lpwstr>
  </property>
</Properties>
</file>