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9.jpg" ContentType="image/jpe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57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0A553F-1AF1-4D05-91DC-044FDE0FFABB}" v="14" dt="2023-01-17T17:00:05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1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cCann" userId="c385bbdc-c205-453b-b159-25400cf68eab" providerId="ADAL" clId="{7F76D48A-1B15-4B84-A548-C5EB58534651}"/>
    <pc:docChg chg="undo custSel addSld delSld modSld sldOrd modMainMaster">
      <pc:chgData name="Lisa McCann" userId="c385bbdc-c205-453b-b159-25400cf68eab" providerId="ADAL" clId="{7F76D48A-1B15-4B84-A548-C5EB58534651}" dt="2022-08-18T16:43:20.155" v="709"/>
      <pc:docMkLst>
        <pc:docMk/>
      </pc:docMkLst>
      <pc:sldChg chg="del">
        <pc:chgData name="Lisa McCann" userId="c385bbdc-c205-453b-b159-25400cf68eab" providerId="ADAL" clId="{7F76D48A-1B15-4B84-A548-C5EB58534651}" dt="2022-08-18T15:23:03.074" v="16" actId="2696"/>
        <pc:sldMkLst>
          <pc:docMk/>
          <pc:sldMk cId="4172432540" sldId="256"/>
        </pc:sldMkLst>
      </pc:sldChg>
      <pc:sldChg chg="addSp delSp modSp add mod">
        <pc:chgData name="Lisa McCann" userId="c385bbdc-c205-453b-b159-25400cf68eab" providerId="ADAL" clId="{7F76D48A-1B15-4B84-A548-C5EB58534651}" dt="2022-08-18T16:40:04.590" v="695"/>
        <pc:sldMkLst>
          <pc:docMk/>
          <pc:sldMk cId="0" sldId="257"/>
        </pc:sldMkLst>
        <pc:spChg chg="del mod">
          <ac:chgData name="Lisa McCann" userId="c385bbdc-c205-453b-b159-25400cf68eab" providerId="ADAL" clId="{7F76D48A-1B15-4B84-A548-C5EB58534651}" dt="2022-08-18T15:39:11.447" v="205" actId="478"/>
          <ac:spMkLst>
            <pc:docMk/>
            <pc:sldMk cId="0" sldId="257"/>
            <ac:spMk id="3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29:54.937" v="62" actId="478"/>
          <ac:spMkLst>
            <pc:docMk/>
            <pc:sldMk cId="0" sldId="257"/>
            <ac:spMk id="4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6:26:56.785" v="610" actId="1076"/>
          <ac:spMkLst>
            <pc:docMk/>
            <pc:sldMk cId="0" sldId="257"/>
            <ac:spMk id="5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6:24:38.930" v="593" actId="478"/>
          <ac:spMkLst>
            <pc:docMk/>
            <pc:sldMk cId="0" sldId="257"/>
            <ac:spMk id="6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6:27:02.701" v="611" actId="1076"/>
          <ac:spMkLst>
            <pc:docMk/>
            <pc:sldMk cId="0" sldId="257"/>
            <ac:spMk id="7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6:25:14.169" v="598" actId="478"/>
          <ac:spMkLst>
            <pc:docMk/>
            <pc:sldMk cId="0" sldId="257"/>
            <ac:spMk id="8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6:27:06.151" v="612" actId="1076"/>
          <ac:spMkLst>
            <pc:docMk/>
            <pc:sldMk cId="0" sldId="257"/>
            <ac:spMk id="9" creationId="{00000000-0000-0000-0000-000000000000}"/>
          </ac:spMkLst>
        </pc:spChg>
        <pc:spChg chg="add del">
          <ac:chgData name="Lisa McCann" userId="c385bbdc-c205-453b-b159-25400cf68eab" providerId="ADAL" clId="{7F76D48A-1B15-4B84-A548-C5EB58534651}" dt="2022-08-18T15:38:49.007" v="200" actId="478"/>
          <ac:spMkLst>
            <pc:docMk/>
            <pc:sldMk cId="0" sldId="257"/>
            <ac:spMk id="10" creationId="{00000000-0000-0000-0000-000000000000}"/>
          </ac:spMkLst>
        </pc:spChg>
        <pc:spChg chg="add del">
          <ac:chgData name="Lisa McCann" userId="c385bbdc-c205-453b-b159-25400cf68eab" providerId="ADAL" clId="{7F76D48A-1B15-4B84-A548-C5EB58534651}" dt="2022-08-18T15:38:49.007" v="200" actId="478"/>
          <ac:spMkLst>
            <pc:docMk/>
            <pc:sldMk cId="0" sldId="257"/>
            <ac:spMk id="11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6:24:52.112" v="594" actId="478"/>
          <ac:spMkLst>
            <pc:docMk/>
            <pc:sldMk cId="0" sldId="257"/>
            <ac:spMk id="12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6:24:55.552" v="595" actId="478"/>
          <ac:spMkLst>
            <pc:docMk/>
            <pc:sldMk cId="0" sldId="257"/>
            <ac:spMk id="13" creationId="{00000000-0000-0000-0000-000000000000}"/>
          </ac:spMkLst>
        </pc:spChg>
        <pc:spChg chg="add del">
          <ac:chgData name="Lisa McCann" userId="c385bbdc-c205-453b-b159-25400cf68eab" providerId="ADAL" clId="{7F76D48A-1B15-4B84-A548-C5EB58534651}" dt="2022-08-18T15:59:24.014" v="492" actId="478"/>
          <ac:spMkLst>
            <pc:docMk/>
            <pc:sldMk cId="0" sldId="257"/>
            <ac:spMk id="14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5:29:58.796" v="63" actId="478"/>
          <ac:spMkLst>
            <pc:docMk/>
            <pc:sldMk cId="0" sldId="257"/>
            <ac:spMk id="16" creationId="{54B31E63-E9FC-B553-60C5-92A4C01FBF42}"/>
          </ac:spMkLst>
        </pc:spChg>
        <pc:spChg chg="add mod">
          <ac:chgData name="Lisa McCann" userId="c385bbdc-c205-453b-b159-25400cf68eab" providerId="ADAL" clId="{7F76D48A-1B15-4B84-A548-C5EB58534651}" dt="2022-08-18T15:30:20.400" v="65" actId="1076"/>
          <ac:spMkLst>
            <pc:docMk/>
            <pc:sldMk cId="0" sldId="257"/>
            <ac:spMk id="17" creationId="{602AEAC2-5603-2777-2396-A2DDB7485BF0}"/>
          </ac:spMkLst>
        </pc:spChg>
        <pc:spChg chg="add del mod">
          <ac:chgData name="Lisa McCann" userId="c385bbdc-c205-453b-b159-25400cf68eab" providerId="ADAL" clId="{7F76D48A-1B15-4B84-A548-C5EB58534651}" dt="2022-08-18T16:20:34.250" v="572" actId="478"/>
          <ac:spMkLst>
            <pc:docMk/>
            <pc:sldMk cId="0" sldId="257"/>
            <ac:spMk id="18" creationId="{F3852B98-F7F3-301A-5CF0-AFF5F28C3EB2}"/>
          </ac:spMkLst>
        </pc:spChg>
        <pc:spChg chg="add del mod">
          <ac:chgData name="Lisa McCann" userId="c385bbdc-c205-453b-b159-25400cf68eab" providerId="ADAL" clId="{7F76D48A-1B15-4B84-A548-C5EB58534651}" dt="2022-08-18T16:20:34.250" v="572" actId="478"/>
          <ac:spMkLst>
            <pc:docMk/>
            <pc:sldMk cId="0" sldId="257"/>
            <ac:spMk id="19" creationId="{8C848FC8-3E37-2356-7398-FB9254B211D7}"/>
          </ac:spMkLst>
        </pc:spChg>
        <pc:spChg chg="add mod">
          <ac:chgData name="Lisa McCann" userId="c385bbdc-c205-453b-b159-25400cf68eab" providerId="ADAL" clId="{7F76D48A-1B15-4B84-A548-C5EB58534651}" dt="2022-08-18T15:39:17.556" v="217" actId="20577"/>
          <ac:spMkLst>
            <pc:docMk/>
            <pc:sldMk cId="0" sldId="257"/>
            <ac:spMk id="20" creationId="{F4A12C81-DA68-A0CB-B9F7-8CF29A237902}"/>
          </ac:spMkLst>
        </pc:spChg>
        <pc:spChg chg="add mod">
          <ac:chgData name="Lisa McCann" userId="c385bbdc-c205-453b-b159-25400cf68eab" providerId="ADAL" clId="{7F76D48A-1B15-4B84-A548-C5EB58534651}" dt="2022-08-18T16:26:53.954" v="609" actId="1076"/>
          <ac:spMkLst>
            <pc:docMk/>
            <pc:sldMk cId="0" sldId="257"/>
            <ac:spMk id="21" creationId="{956A806A-5A5A-358D-FBE1-B7A81F1CDB75}"/>
          </ac:spMkLst>
        </pc:spChg>
        <pc:spChg chg="add mod">
          <ac:chgData name="Lisa McCann" userId="c385bbdc-c205-453b-b159-25400cf68eab" providerId="ADAL" clId="{7F76D48A-1B15-4B84-A548-C5EB58534651}" dt="2022-08-18T16:20:34.628" v="573"/>
          <ac:spMkLst>
            <pc:docMk/>
            <pc:sldMk cId="0" sldId="257"/>
            <ac:spMk id="22" creationId="{F2398B06-C1D3-1DC1-7457-0E9F8C4452F9}"/>
          </ac:spMkLst>
        </pc:spChg>
        <pc:spChg chg="add mod">
          <ac:chgData name="Lisa McCann" userId="c385bbdc-c205-453b-b159-25400cf68eab" providerId="ADAL" clId="{7F76D48A-1B15-4B84-A548-C5EB58534651}" dt="2022-08-18T16:26:50.329" v="608" actId="1076"/>
          <ac:spMkLst>
            <pc:docMk/>
            <pc:sldMk cId="0" sldId="257"/>
            <ac:spMk id="23" creationId="{91D4C886-439B-C966-C077-6B27DBAA097B}"/>
          </ac:spMkLst>
        </pc:spChg>
        <pc:spChg chg="add mod">
          <ac:chgData name="Lisa McCann" userId="c385bbdc-c205-453b-b159-25400cf68eab" providerId="ADAL" clId="{7F76D48A-1B15-4B84-A548-C5EB58534651}" dt="2022-08-18T16:25:47.727" v="602" actId="1076"/>
          <ac:spMkLst>
            <pc:docMk/>
            <pc:sldMk cId="0" sldId="257"/>
            <ac:spMk id="24" creationId="{54395E5B-80D3-5A18-5E14-61A7383368DF}"/>
          </ac:spMkLst>
        </pc:spChg>
        <pc:spChg chg="add mod">
          <ac:chgData name="Lisa McCann" userId="c385bbdc-c205-453b-b159-25400cf68eab" providerId="ADAL" clId="{7F76D48A-1B15-4B84-A548-C5EB58534651}" dt="2022-08-18T16:40:04.590" v="695"/>
          <ac:spMkLst>
            <pc:docMk/>
            <pc:sldMk cId="0" sldId="257"/>
            <ac:spMk id="28" creationId="{F2EF096F-8E7B-6C40-E24B-DC7B71C57F56}"/>
          </ac:spMkLst>
        </pc:spChg>
        <pc:spChg chg="add mod">
          <ac:chgData name="Lisa McCann" userId="c385bbdc-c205-453b-b159-25400cf68eab" providerId="ADAL" clId="{7F76D48A-1B15-4B84-A548-C5EB58534651}" dt="2022-08-18T16:40:04.590" v="695"/>
          <ac:spMkLst>
            <pc:docMk/>
            <pc:sldMk cId="0" sldId="257"/>
            <ac:spMk id="30" creationId="{710A1A2B-C676-CD0D-1EB5-E0A357A03EDD}"/>
          </ac:spMkLst>
        </pc:spChg>
        <pc:picChg chg="mod modCrop">
          <ac:chgData name="Lisa McCann" userId="c385bbdc-c205-453b-b159-25400cf68eab" providerId="ADAL" clId="{7F76D48A-1B15-4B84-A548-C5EB58534651}" dt="2022-08-18T15:29:50.512" v="61" actId="732"/>
          <ac:picMkLst>
            <pc:docMk/>
            <pc:sldMk cId="0" sldId="257"/>
            <ac:picMk id="2" creationId="{00000000-0000-0000-0000-000000000000}"/>
          </ac:picMkLst>
        </pc:picChg>
        <pc:picChg chg="add mod">
          <ac:chgData name="Lisa McCann" userId="c385bbdc-c205-453b-b159-25400cf68eab" providerId="ADAL" clId="{7F76D48A-1B15-4B84-A548-C5EB58534651}" dt="2022-08-18T16:40:04.590" v="695"/>
          <ac:picMkLst>
            <pc:docMk/>
            <pc:sldMk cId="0" sldId="257"/>
            <ac:picMk id="25" creationId="{7EE72B7B-61AF-3172-6093-992AB3FAF2C7}"/>
          </ac:picMkLst>
        </pc:picChg>
        <pc:picChg chg="add mod">
          <ac:chgData name="Lisa McCann" userId="c385bbdc-c205-453b-b159-25400cf68eab" providerId="ADAL" clId="{7F76D48A-1B15-4B84-A548-C5EB58534651}" dt="2022-08-18T16:40:04.590" v="695"/>
          <ac:picMkLst>
            <pc:docMk/>
            <pc:sldMk cId="0" sldId="257"/>
            <ac:picMk id="26" creationId="{2331EB94-0CB2-685A-3A7A-7ADD5B840D24}"/>
          </ac:picMkLst>
        </pc:picChg>
        <pc:picChg chg="add mod">
          <ac:chgData name="Lisa McCann" userId="c385bbdc-c205-453b-b159-25400cf68eab" providerId="ADAL" clId="{7F76D48A-1B15-4B84-A548-C5EB58534651}" dt="2022-08-18T16:40:04.590" v="695"/>
          <ac:picMkLst>
            <pc:docMk/>
            <pc:sldMk cId="0" sldId="257"/>
            <ac:picMk id="27" creationId="{2E85CD30-B9A9-719F-277F-DB0E0897DBF0}"/>
          </ac:picMkLst>
        </pc:picChg>
        <pc:picChg chg="add mod">
          <ac:chgData name="Lisa McCann" userId="c385bbdc-c205-453b-b159-25400cf68eab" providerId="ADAL" clId="{7F76D48A-1B15-4B84-A548-C5EB58534651}" dt="2022-08-18T16:40:04.590" v="695"/>
          <ac:picMkLst>
            <pc:docMk/>
            <pc:sldMk cId="0" sldId="257"/>
            <ac:picMk id="29" creationId="{2BECEB33-095E-3FE6-F322-57997E87DDA1}"/>
          </ac:picMkLst>
        </pc:picChg>
        <pc:picChg chg="add mod">
          <ac:chgData name="Lisa McCann" userId="c385bbdc-c205-453b-b159-25400cf68eab" providerId="ADAL" clId="{7F76D48A-1B15-4B84-A548-C5EB58534651}" dt="2022-08-18T16:40:04.590" v="695"/>
          <ac:picMkLst>
            <pc:docMk/>
            <pc:sldMk cId="0" sldId="257"/>
            <ac:picMk id="31" creationId="{1E45EA18-C7F6-2A06-5128-03063ADA0408}"/>
          </ac:picMkLst>
        </pc:picChg>
      </pc:sldChg>
      <pc:sldChg chg="addSp delSp modSp add mod ord">
        <pc:chgData name="Lisa McCann" userId="c385bbdc-c205-453b-b159-25400cf68eab" providerId="ADAL" clId="{7F76D48A-1B15-4B84-A548-C5EB58534651}" dt="2022-08-18T15:44:15.028" v="321"/>
        <pc:sldMkLst>
          <pc:docMk/>
          <pc:sldMk cId="0" sldId="258"/>
        </pc:sldMkLst>
        <pc:spChg chg="mod">
          <ac:chgData name="Lisa McCann" userId="c385bbdc-c205-453b-b159-25400cf68eab" providerId="ADAL" clId="{7F76D48A-1B15-4B84-A548-C5EB58534651}" dt="2022-08-18T15:42:12.061" v="293" actId="255"/>
          <ac:spMkLst>
            <pc:docMk/>
            <pc:sldMk cId="0" sldId="258"/>
            <ac:spMk id="2" creationId="{00000000-0000-0000-0000-000000000000}"/>
          </ac:spMkLst>
        </pc:spChg>
        <pc:spChg chg="mod">
          <ac:chgData name="Lisa McCann" userId="c385bbdc-c205-453b-b159-25400cf68eab" providerId="ADAL" clId="{7F76D48A-1B15-4B84-A548-C5EB58534651}" dt="2022-08-18T15:43:08.590" v="303" actId="255"/>
          <ac:spMkLst>
            <pc:docMk/>
            <pc:sldMk cId="0" sldId="258"/>
            <ac:spMk id="3" creationId="{00000000-0000-0000-0000-000000000000}"/>
          </ac:spMkLst>
        </pc:spChg>
        <pc:spChg chg="del mod">
          <ac:chgData name="Lisa McCann" userId="c385bbdc-c205-453b-b159-25400cf68eab" providerId="ADAL" clId="{7F76D48A-1B15-4B84-A548-C5EB58534651}" dt="2022-08-18T15:43:31.008" v="305" actId="478"/>
          <ac:spMkLst>
            <pc:docMk/>
            <pc:sldMk cId="0" sldId="258"/>
            <ac:spMk id="4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5:44:14.692" v="320" actId="478"/>
          <ac:spMkLst>
            <pc:docMk/>
            <pc:sldMk cId="0" sldId="258"/>
            <ac:spMk id="11" creationId="{D64A61BB-38E8-CB33-7F08-4F9E87AABF8D}"/>
          </ac:spMkLst>
        </pc:spChg>
        <pc:spChg chg="add mod">
          <ac:chgData name="Lisa McCann" userId="c385bbdc-c205-453b-b159-25400cf68eab" providerId="ADAL" clId="{7F76D48A-1B15-4B84-A548-C5EB58534651}" dt="2022-08-18T15:44:15.028" v="321"/>
          <ac:spMkLst>
            <pc:docMk/>
            <pc:sldMk cId="0" sldId="258"/>
            <ac:spMk id="12" creationId="{EF7D9ADD-93BD-FD2B-B2B7-438944DAE2F5}"/>
          </ac:spMkLst>
        </pc:spChg>
        <pc:grpChg chg="del mod">
          <ac:chgData name="Lisa McCann" userId="c385bbdc-c205-453b-b159-25400cf68eab" providerId="ADAL" clId="{7F76D48A-1B15-4B84-A548-C5EB58534651}" dt="2022-08-18T15:21:22.081" v="4" actId="478"/>
          <ac:grpSpMkLst>
            <pc:docMk/>
            <pc:sldMk cId="0" sldId="258"/>
            <ac:grpSpMk id="5" creationId="{00000000-0000-0000-0000-000000000000}"/>
          </ac:grpSpMkLst>
        </pc:grpChg>
        <pc:picChg chg="mod">
          <ac:chgData name="Lisa McCann" userId="c385bbdc-c205-453b-b159-25400cf68eab" providerId="ADAL" clId="{7F76D48A-1B15-4B84-A548-C5EB58534651}" dt="2022-08-18T15:21:10.482" v="3"/>
          <ac:picMkLst>
            <pc:docMk/>
            <pc:sldMk cId="0" sldId="258"/>
            <ac:picMk id="6" creationId="{00000000-0000-0000-0000-000000000000}"/>
          </ac:picMkLst>
        </pc:picChg>
        <pc:picChg chg="mod">
          <ac:chgData name="Lisa McCann" userId="c385bbdc-c205-453b-b159-25400cf68eab" providerId="ADAL" clId="{7F76D48A-1B15-4B84-A548-C5EB58534651}" dt="2022-08-18T15:21:10.482" v="3"/>
          <ac:picMkLst>
            <pc:docMk/>
            <pc:sldMk cId="0" sldId="258"/>
            <ac:picMk id="7" creationId="{00000000-0000-0000-0000-000000000000}"/>
          </ac:picMkLst>
        </pc:picChg>
        <pc:picChg chg="add mod modCrop">
          <ac:chgData name="Lisa McCann" userId="c385bbdc-c205-453b-b159-25400cf68eab" providerId="ADAL" clId="{7F76D48A-1B15-4B84-A548-C5EB58534651}" dt="2022-08-18T15:22:58.429" v="15" actId="732"/>
          <ac:picMkLst>
            <pc:docMk/>
            <pc:sldMk cId="0" sldId="258"/>
            <ac:picMk id="8" creationId="{4C759F5E-DDDC-F1C7-C53D-68A90993A5B5}"/>
          </ac:picMkLst>
        </pc:picChg>
        <pc:picChg chg="add mod ord modCrop">
          <ac:chgData name="Lisa McCann" userId="c385bbdc-c205-453b-b159-25400cf68eab" providerId="ADAL" clId="{7F76D48A-1B15-4B84-A548-C5EB58534651}" dt="2022-08-18T15:28:16.290" v="56" actId="14100"/>
          <ac:picMkLst>
            <pc:docMk/>
            <pc:sldMk cId="0" sldId="258"/>
            <ac:picMk id="10" creationId="{C3653907-CDD6-B081-E8D5-35682BB8397E}"/>
          </ac:picMkLst>
        </pc:picChg>
      </pc:sldChg>
      <pc:sldChg chg="addSp delSp modSp add mod">
        <pc:chgData name="Lisa McCann" userId="c385bbdc-c205-453b-b159-25400cf68eab" providerId="ADAL" clId="{7F76D48A-1B15-4B84-A548-C5EB58534651}" dt="2022-08-18T16:39:58.436" v="692"/>
        <pc:sldMkLst>
          <pc:docMk/>
          <pc:sldMk cId="0" sldId="259"/>
        </pc:sldMkLst>
        <pc:spChg chg="mod">
          <ac:chgData name="Lisa McCann" userId="c385bbdc-c205-453b-b159-25400cf68eab" providerId="ADAL" clId="{7F76D48A-1B15-4B84-A548-C5EB58534651}" dt="2022-08-18T15:38:17.760" v="192" actId="14100"/>
          <ac:spMkLst>
            <pc:docMk/>
            <pc:sldMk cId="0" sldId="259"/>
            <ac:spMk id="3" creationId="{00000000-0000-0000-0000-000000000000}"/>
          </ac:spMkLst>
        </pc:spChg>
        <pc:spChg chg="del mod">
          <ac:chgData name="Lisa McCann" userId="c385bbdc-c205-453b-b159-25400cf68eab" providerId="ADAL" clId="{7F76D48A-1B15-4B84-A548-C5EB58534651}" dt="2022-08-18T15:30:32.581" v="66" actId="478"/>
          <ac:spMkLst>
            <pc:docMk/>
            <pc:sldMk cId="0" sldId="259"/>
            <ac:spMk id="4" creationId="{00000000-0000-0000-0000-000000000000}"/>
          </ac:spMkLst>
        </pc:spChg>
        <pc:spChg chg="del mod">
          <ac:chgData name="Lisa McCann" userId="c385bbdc-c205-453b-b159-25400cf68eab" providerId="ADAL" clId="{7F76D48A-1B15-4B84-A548-C5EB58534651}" dt="2022-08-18T15:31:59.257" v="83" actId="478"/>
          <ac:spMkLst>
            <pc:docMk/>
            <pc:sldMk cId="0" sldId="259"/>
            <ac:spMk id="5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5:30:35.159" v="67" actId="478"/>
          <ac:spMkLst>
            <pc:docMk/>
            <pc:sldMk cId="0" sldId="259"/>
            <ac:spMk id="7" creationId="{54F0E6E8-C2C4-37E7-F776-6F0BCF841916}"/>
          </ac:spMkLst>
        </pc:spChg>
        <pc:spChg chg="add mod">
          <ac:chgData name="Lisa McCann" userId="c385bbdc-c205-453b-b159-25400cf68eab" providerId="ADAL" clId="{7F76D48A-1B15-4B84-A548-C5EB58534651}" dt="2022-08-18T15:30:35.679" v="68"/>
          <ac:spMkLst>
            <pc:docMk/>
            <pc:sldMk cId="0" sldId="259"/>
            <ac:spMk id="9" creationId="{E76856F7-064C-6B31-0546-89527B7DC430}"/>
          </ac:spMkLst>
        </pc:spChg>
        <pc:spChg chg="add del mod">
          <ac:chgData name="Lisa McCann" userId="c385bbdc-c205-453b-b159-25400cf68eab" providerId="ADAL" clId="{7F76D48A-1B15-4B84-A548-C5EB58534651}" dt="2022-08-18T15:32:01.762" v="85" actId="478"/>
          <ac:spMkLst>
            <pc:docMk/>
            <pc:sldMk cId="0" sldId="259"/>
            <ac:spMk id="11" creationId="{96C815F5-9E6C-CDF1-609C-EA44AFA718CB}"/>
          </ac:spMkLst>
        </pc:spChg>
        <pc:spChg chg="add del mod">
          <ac:chgData name="Lisa McCann" userId="c385bbdc-c205-453b-b159-25400cf68eab" providerId="ADAL" clId="{7F76D48A-1B15-4B84-A548-C5EB58534651}" dt="2022-08-18T15:33:38.363" v="100" actId="478"/>
          <ac:spMkLst>
            <pc:docMk/>
            <pc:sldMk cId="0" sldId="259"/>
            <ac:spMk id="12" creationId="{6C47D86E-FD24-D2BE-59C4-20513A55DE2A}"/>
          </ac:spMkLst>
        </pc:spChg>
        <pc:spChg chg="add del mod">
          <ac:chgData name="Lisa McCann" userId="c385bbdc-c205-453b-b159-25400cf68eab" providerId="ADAL" clId="{7F76D48A-1B15-4B84-A548-C5EB58534651}" dt="2022-08-18T15:38:21.119" v="193" actId="478"/>
          <ac:spMkLst>
            <pc:docMk/>
            <pc:sldMk cId="0" sldId="259"/>
            <ac:spMk id="13" creationId="{0119BDE3-D303-8727-B4D4-DFA59767D0D9}"/>
          </ac:spMkLst>
        </pc:spChg>
        <pc:spChg chg="add del mod">
          <ac:chgData name="Lisa McCann" userId="c385bbdc-c205-453b-b159-25400cf68eab" providerId="ADAL" clId="{7F76D48A-1B15-4B84-A548-C5EB58534651}" dt="2022-08-18T15:38:21.119" v="193" actId="478"/>
          <ac:spMkLst>
            <pc:docMk/>
            <pc:sldMk cId="0" sldId="259"/>
            <ac:spMk id="14" creationId="{8A8A8E28-EB1A-81C8-7399-DB101D351325}"/>
          </ac:spMkLst>
        </pc:spChg>
        <pc:spChg chg="add del mod">
          <ac:chgData name="Lisa McCann" userId="c385bbdc-c205-453b-b159-25400cf68eab" providerId="ADAL" clId="{7F76D48A-1B15-4B84-A548-C5EB58534651}" dt="2022-08-18T15:58:38.604" v="482" actId="478"/>
          <ac:spMkLst>
            <pc:docMk/>
            <pc:sldMk cId="0" sldId="259"/>
            <ac:spMk id="15" creationId="{7929C555-CD4A-661A-8A83-B8E1AB90B884}"/>
          </ac:spMkLst>
        </pc:spChg>
        <pc:spChg chg="add mod">
          <ac:chgData name="Lisa McCann" userId="c385bbdc-c205-453b-b159-25400cf68eab" providerId="ADAL" clId="{7F76D48A-1B15-4B84-A548-C5EB58534651}" dt="2022-08-18T16:00:24.717" v="499" actId="1076"/>
          <ac:spMkLst>
            <pc:docMk/>
            <pc:sldMk cId="0" sldId="259"/>
            <ac:spMk id="16" creationId="{CFE0C1D4-DBE2-2FE3-A5AB-7DAED7029B98}"/>
          </ac:spMkLst>
        </pc:spChg>
        <pc:spChg chg="add mod">
          <ac:chgData name="Lisa McCann" userId="c385bbdc-c205-453b-b159-25400cf68eab" providerId="ADAL" clId="{7F76D48A-1B15-4B84-A548-C5EB58534651}" dt="2022-08-18T16:00:35.878" v="500" actId="1076"/>
          <ac:spMkLst>
            <pc:docMk/>
            <pc:sldMk cId="0" sldId="259"/>
            <ac:spMk id="17" creationId="{26291636-1BA3-27A5-F578-418786FEC09A}"/>
          </ac:spMkLst>
        </pc:spChg>
        <pc:spChg chg="add mod">
          <ac:chgData name="Lisa McCann" userId="c385bbdc-c205-453b-b159-25400cf68eab" providerId="ADAL" clId="{7F76D48A-1B15-4B84-A548-C5EB58534651}" dt="2022-08-18T16:00:52.088" v="503" actId="1076"/>
          <ac:spMkLst>
            <pc:docMk/>
            <pc:sldMk cId="0" sldId="259"/>
            <ac:spMk id="18" creationId="{A719EAE8-7435-99BC-DC24-11EB2E74EEDB}"/>
          </ac:spMkLst>
        </pc:spChg>
        <pc:spChg chg="add mod">
          <ac:chgData name="Lisa McCann" userId="c385bbdc-c205-453b-b159-25400cf68eab" providerId="ADAL" clId="{7F76D48A-1B15-4B84-A548-C5EB58534651}" dt="2022-08-18T16:00:58.803" v="504" actId="1076"/>
          <ac:spMkLst>
            <pc:docMk/>
            <pc:sldMk cId="0" sldId="259"/>
            <ac:spMk id="19" creationId="{B80BDC5D-9E81-64D8-F485-51D4896BD5B7}"/>
          </ac:spMkLst>
        </pc:spChg>
        <pc:spChg chg="add del mod">
          <ac:chgData name="Lisa McCann" userId="c385bbdc-c205-453b-b159-25400cf68eab" providerId="ADAL" clId="{7F76D48A-1B15-4B84-A548-C5EB58534651}" dt="2022-08-18T15:58:38.604" v="482" actId="478"/>
          <ac:spMkLst>
            <pc:docMk/>
            <pc:sldMk cId="0" sldId="259"/>
            <ac:spMk id="20" creationId="{F48BB36B-D882-033D-6949-1FA3073CC32F}"/>
          </ac:spMkLst>
        </pc:spChg>
        <pc:spChg chg="add mod">
          <ac:chgData name="Lisa McCann" userId="c385bbdc-c205-453b-b159-25400cf68eab" providerId="ADAL" clId="{7F76D48A-1B15-4B84-A548-C5EB58534651}" dt="2022-08-18T16:01:12.421" v="506" actId="1076"/>
          <ac:spMkLst>
            <pc:docMk/>
            <pc:sldMk cId="0" sldId="259"/>
            <ac:spMk id="21" creationId="{66D9B291-E747-FB7F-4267-FB36C837418D}"/>
          </ac:spMkLst>
        </pc:spChg>
        <pc:spChg chg="add mod">
          <ac:chgData name="Lisa McCann" userId="c385bbdc-c205-453b-b159-25400cf68eab" providerId="ADAL" clId="{7F76D48A-1B15-4B84-A548-C5EB58534651}" dt="2022-08-18T16:01:14.479" v="507" actId="1076"/>
          <ac:spMkLst>
            <pc:docMk/>
            <pc:sldMk cId="0" sldId="259"/>
            <ac:spMk id="22" creationId="{26E42512-C3B7-6F3F-5C35-7E1FB35EE744}"/>
          </ac:spMkLst>
        </pc:spChg>
        <pc:spChg chg="add mod">
          <ac:chgData name="Lisa McCann" userId="c385bbdc-c205-453b-b159-25400cf68eab" providerId="ADAL" clId="{7F76D48A-1B15-4B84-A548-C5EB58534651}" dt="2022-08-18T16:01:08.083" v="505" actId="1076"/>
          <ac:spMkLst>
            <pc:docMk/>
            <pc:sldMk cId="0" sldId="259"/>
            <ac:spMk id="23" creationId="{4EACEFC5-7D45-5C53-5885-F24EA5DAF791}"/>
          </ac:spMkLst>
        </pc:spChg>
        <pc:spChg chg="add mod">
          <ac:chgData name="Lisa McCann" userId="c385bbdc-c205-453b-b159-25400cf68eab" providerId="ADAL" clId="{7F76D48A-1B15-4B84-A548-C5EB58534651}" dt="2022-08-18T16:18:31.549" v="556" actId="1076"/>
          <ac:spMkLst>
            <pc:docMk/>
            <pc:sldMk cId="0" sldId="259"/>
            <ac:spMk id="24" creationId="{3070F56E-E309-0CE4-B2DF-62FF83EC90CA}"/>
          </ac:spMkLst>
        </pc:spChg>
        <pc:spChg chg="add mod">
          <ac:chgData name="Lisa McCann" userId="c385bbdc-c205-453b-b159-25400cf68eab" providerId="ADAL" clId="{7F76D48A-1B15-4B84-A548-C5EB58534651}" dt="2022-08-18T16:39:58.436" v="692"/>
          <ac:spMkLst>
            <pc:docMk/>
            <pc:sldMk cId="0" sldId="259"/>
            <ac:spMk id="28" creationId="{3956AAC1-DC6E-FE73-EE7B-E7EF7218E35C}"/>
          </ac:spMkLst>
        </pc:spChg>
        <pc:spChg chg="add mod">
          <ac:chgData name="Lisa McCann" userId="c385bbdc-c205-453b-b159-25400cf68eab" providerId="ADAL" clId="{7F76D48A-1B15-4B84-A548-C5EB58534651}" dt="2022-08-18T16:39:58.436" v="692"/>
          <ac:spMkLst>
            <pc:docMk/>
            <pc:sldMk cId="0" sldId="259"/>
            <ac:spMk id="30" creationId="{CBE01F92-E459-7724-E46F-1854C6EC98C7}"/>
          </ac:spMkLst>
        </pc:spChg>
        <pc:picChg chg="del mod modCrop">
          <ac:chgData name="Lisa McCann" userId="c385bbdc-c205-453b-b159-25400cf68eab" providerId="ADAL" clId="{7F76D48A-1B15-4B84-A548-C5EB58534651}" dt="2022-08-18T15:30:32.581" v="66" actId="478"/>
          <ac:picMkLst>
            <pc:docMk/>
            <pc:sldMk cId="0" sldId="259"/>
            <ac:picMk id="2" creationId="{00000000-0000-0000-0000-000000000000}"/>
          </ac:picMkLst>
        </pc:picChg>
        <pc:picChg chg="add mod">
          <ac:chgData name="Lisa McCann" userId="c385bbdc-c205-453b-b159-25400cf68eab" providerId="ADAL" clId="{7F76D48A-1B15-4B84-A548-C5EB58534651}" dt="2022-08-18T15:30:35.679" v="68"/>
          <ac:picMkLst>
            <pc:docMk/>
            <pc:sldMk cId="0" sldId="259"/>
            <ac:picMk id="8" creationId="{D066141F-35FE-76B9-AE01-BD4D914CC8DF}"/>
          </ac:picMkLst>
        </pc:picChg>
        <pc:picChg chg="add mod">
          <ac:chgData name="Lisa McCann" userId="c385bbdc-c205-453b-b159-25400cf68eab" providerId="ADAL" clId="{7F76D48A-1B15-4B84-A548-C5EB58534651}" dt="2022-08-18T16:39:58.436" v="692"/>
          <ac:picMkLst>
            <pc:docMk/>
            <pc:sldMk cId="0" sldId="259"/>
            <ac:picMk id="25" creationId="{4D6521AF-174C-1413-3605-10FDA02AEF5D}"/>
          </ac:picMkLst>
        </pc:picChg>
        <pc:picChg chg="add mod">
          <ac:chgData name="Lisa McCann" userId="c385bbdc-c205-453b-b159-25400cf68eab" providerId="ADAL" clId="{7F76D48A-1B15-4B84-A548-C5EB58534651}" dt="2022-08-18T16:39:58.436" v="692"/>
          <ac:picMkLst>
            <pc:docMk/>
            <pc:sldMk cId="0" sldId="259"/>
            <ac:picMk id="26" creationId="{2377B5CA-46A1-A7A1-D59D-66720F7BFD06}"/>
          </ac:picMkLst>
        </pc:picChg>
        <pc:picChg chg="add mod">
          <ac:chgData name="Lisa McCann" userId="c385bbdc-c205-453b-b159-25400cf68eab" providerId="ADAL" clId="{7F76D48A-1B15-4B84-A548-C5EB58534651}" dt="2022-08-18T16:39:58.436" v="692"/>
          <ac:picMkLst>
            <pc:docMk/>
            <pc:sldMk cId="0" sldId="259"/>
            <ac:picMk id="27" creationId="{D270B382-358F-ABB2-32C0-B1B700D7A567}"/>
          </ac:picMkLst>
        </pc:picChg>
        <pc:picChg chg="add mod">
          <ac:chgData name="Lisa McCann" userId="c385bbdc-c205-453b-b159-25400cf68eab" providerId="ADAL" clId="{7F76D48A-1B15-4B84-A548-C5EB58534651}" dt="2022-08-18T16:39:58.436" v="692"/>
          <ac:picMkLst>
            <pc:docMk/>
            <pc:sldMk cId="0" sldId="259"/>
            <ac:picMk id="29" creationId="{57162E79-29E5-FCAA-13BB-AC081C7AF319}"/>
          </ac:picMkLst>
        </pc:picChg>
        <pc:picChg chg="add mod">
          <ac:chgData name="Lisa McCann" userId="c385bbdc-c205-453b-b159-25400cf68eab" providerId="ADAL" clId="{7F76D48A-1B15-4B84-A548-C5EB58534651}" dt="2022-08-18T16:39:58.436" v="692"/>
          <ac:picMkLst>
            <pc:docMk/>
            <pc:sldMk cId="0" sldId="259"/>
            <ac:picMk id="31" creationId="{7F0EC842-C0FF-53CD-B8C5-D9EBF3F39AD7}"/>
          </ac:picMkLst>
        </pc:picChg>
      </pc:sldChg>
      <pc:sldChg chg="addSp delSp modSp add mod">
        <pc:chgData name="Lisa McCann" userId="c385bbdc-c205-453b-b159-25400cf68eab" providerId="ADAL" clId="{7F76D48A-1B15-4B84-A548-C5EB58534651}" dt="2022-08-18T16:42:51.028" v="702"/>
        <pc:sldMkLst>
          <pc:docMk/>
          <pc:sldMk cId="0" sldId="260"/>
        </pc:sldMkLst>
        <pc:spChg chg="del">
          <ac:chgData name="Lisa McCann" userId="c385bbdc-c205-453b-b159-25400cf68eab" providerId="ADAL" clId="{7F76D48A-1B15-4B84-A548-C5EB58534651}" dt="2022-08-18T15:43:45.764" v="311" actId="478"/>
          <ac:spMkLst>
            <pc:docMk/>
            <pc:sldMk cId="0" sldId="260"/>
            <ac:spMk id="4" creationId="{00000000-0000-0000-0000-000000000000}"/>
          </ac:spMkLst>
        </pc:spChg>
        <pc:spChg chg="add mod">
          <ac:chgData name="Lisa McCann" userId="c385bbdc-c205-453b-b159-25400cf68eab" providerId="ADAL" clId="{7F76D48A-1B15-4B84-A548-C5EB58534651}" dt="2022-08-18T15:43:55.612" v="313" actId="1076"/>
          <ac:spMkLst>
            <pc:docMk/>
            <pc:sldMk cId="0" sldId="260"/>
            <ac:spMk id="8" creationId="{54D234E2-9438-6CBD-7969-F0653CF7B6D6}"/>
          </ac:spMkLst>
        </pc:spChg>
        <pc:grpChg chg="del">
          <ac:chgData name="Lisa McCann" userId="c385bbdc-c205-453b-b159-25400cf68eab" providerId="ADAL" clId="{7F76D48A-1B15-4B84-A548-C5EB58534651}" dt="2022-08-18T16:42:46.416" v="700" actId="478"/>
          <ac:grpSpMkLst>
            <pc:docMk/>
            <pc:sldMk cId="0" sldId="260"/>
            <ac:grpSpMk id="5" creationId="{00000000-0000-0000-0000-000000000000}"/>
          </ac:grpSpMkLst>
        </pc:grpChg>
        <pc:picChg chg="add mod">
          <ac:chgData name="Lisa McCann" userId="c385bbdc-c205-453b-b159-25400cf68eab" providerId="ADAL" clId="{7F76D48A-1B15-4B84-A548-C5EB58534651}" dt="2022-08-18T16:42:46.942" v="701"/>
          <ac:picMkLst>
            <pc:docMk/>
            <pc:sldMk cId="0" sldId="260"/>
            <ac:picMk id="4" creationId="{F2857036-60EA-D1A4-3305-EBDBC2C01BF6}"/>
          </ac:picMkLst>
        </pc:picChg>
        <pc:picChg chg="add mod">
          <ac:chgData name="Lisa McCann" userId="c385bbdc-c205-453b-b159-25400cf68eab" providerId="ADAL" clId="{7F76D48A-1B15-4B84-A548-C5EB58534651}" dt="2022-08-18T16:42:51.028" v="702"/>
          <ac:picMkLst>
            <pc:docMk/>
            <pc:sldMk cId="0" sldId="260"/>
            <ac:picMk id="9" creationId="{C1082645-3D11-EDF3-8735-6CF41411965F}"/>
          </ac:picMkLst>
        </pc:picChg>
      </pc:sldChg>
      <pc:sldChg chg="addSp delSp modSp add mod ord">
        <pc:chgData name="Lisa McCann" userId="c385bbdc-c205-453b-b159-25400cf68eab" providerId="ADAL" clId="{7F76D48A-1B15-4B84-A548-C5EB58534651}" dt="2022-08-18T16:39:53.066" v="691" actId="1076"/>
        <pc:sldMkLst>
          <pc:docMk/>
          <pc:sldMk cId="3875425336" sldId="261"/>
        </pc:sldMkLst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3" creationId="{00000000-0000-0000-0000-000000000000}"/>
          </ac:spMkLst>
        </pc:spChg>
        <pc:spChg chg="add mod">
          <ac:chgData name="Lisa McCann" userId="c385bbdc-c205-453b-b159-25400cf68eab" providerId="ADAL" clId="{7F76D48A-1B15-4B84-A548-C5EB58534651}" dt="2022-08-18T15:38:03.133" v="189" actId="255"/>
          <ac:spMkLst>
            <pc:docMk/>
            <pc:sldMk cId="3875425336" sldId="261"/>
            <ac:spMk id="4" creationId="{A2E45E7C-CD9D-C5CD-F216-523FF3353C36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5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6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7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8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9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10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11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12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13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30:47.524" v="70" actId="478"/>
          <ac:spMkLst>
            <pc:docMk/>
            <pc:sldMk cId="3875425336" sldId="261"/>
            <ac:spMk id="14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5:54:36.150" v="456" actId="478"/>
          <ac:spMkLst>
            <pc:docMk/>
            <pc:sldMk cId="3875425336" sldId="261"/>
            <ac:spMk id="15" creationId="{42E3283A-D18B-8707-6C36-704404827D35}"/>
          </ac:spMkLst>
        </pc:spChg>
        <pc:spChg chg="add del mod">
          <ac:chgData name="Lisa McCann" userId="c385bbdc-c205-453b-b159-25400cf68eab" providerId="ADAL" clId="{7F76D48A-1B15-4B84-A548-C5EB58534651}" dt="2022-08-18T15:54:36.150" v="456" actId="478"/>
          <ac:spMkLst>
            <pc:docMk/>
            <pc:sldMk cId="3875425336" sldId="261"/>
            <ac:spMk id="16" creationId="{D7279D56-2C81-6069-7905-78ED7FE8D50A}"/>
          </ac:spMkLst>
        </pc:spChg>
        <pc:spChg chg="add del mod">
          <ac:chgData name="Lisa McCann" userId="c385bbdc-c205-453b-b159-25400cf68eab" providerId="ADAL" clId="{7F76D48A-1B15-4B84-A548-C5EB58534651}" dt="2022-08-18T15:51:07.639" v="432" actId="478"/>
          <ac:spMkLst>
            <pc:docMk/>
            <pc:sldMk cId="3875425336" sldId="261"/>
            <ac:spMk id="18" creationId="{F949D35E-CF6A-F6E4-B5CF-89E3A4343B55}"/>
          </ac:spMkLst>
        </pc:spChg>
        <pc:spChg chg="add del mod">
          <ac:chgData name="Lisa McCann" userId="c385bbdc-c205-453b-b159-25400cf68eab" providerId="ADAL" clId="{7F76D48A-1B15-4B84-A548-C5EB58534651}" dt="2022-08-18T15:51:05.354" v="431" actId="478"/>
          <ac:spMkLst>
            <pc:docMk/>
            <pc:sldMk cId="3875425336" sldId="261"/>
            <ac:spMk id="20" creationId="{105971AB-B863-2A9C-5C4B-7C1D848A5899}"/>
          </ac:spMkLst>
        </pc:spChg>
        <pc:spChg chg="add del mod">
          <ac:chgData name="Lisa McCann" userId="c385bbdc-c205-453b-b159-25400cf68eab" providerId="ADAL" clId="{7F76D48A-1B15-4B84-A548-C5EB58534651}" dt="2022-08-18T15:50:48.069" v="430" actId="478"/>
          <ac:spMkLst>
            <pc:docMk/>
            <pc:sldMk cId="3875425336" sldId="261"/>
            <ac:spMk id="21" creationId="{B04357D2-7AC0-CE12-9D22-5E335932262E}"/>
          </ac:spMkLst>
        </pc:spChg>
        <pc:spChg chg="add mod">
          <ac:chgData name="Lisa McCann" userId="c385bbdc-c205-453b-b159-25400cf68eab" providerId="ADAL" clId="{7F76D48A-1B15-4B84-A548-C5EB58534651}" dt="2022-08-18T15:58:15.445" v="481" actId="1076"/>
          <ac:spMkLst>
            <pc:docMk/>
            <pc:sldMk cId="3875425336" sldId="261"/>
            <ac:spMk id="22" creationId="{55EE3036-C02A-64E5-CA07-09F1C3523415}"/>
          </ac:spMkLst>
        </pc:spChg>
        <pc:spChg chg="add mod">
          <ac:chgData name="Lisa McCann" userId="c385bbdc-c205-453b-b159-25400cf68eab" providerId="ADAL" clId="{7F76D48A-1B15-4B84-A548-C5EB58534651}" dt="2022-08-18T15:58:15.445" v="481" actId="1076"/>
          <ac:spMkLst>
            <pc:docMk/>
            <pc:sldMk cId="3875425336" sldId="261"/>
            <ac:spMk id="23" creationId="{23291611-764C-7930-0EA4-24CFE5C60EBB}"/>
          </ac:spMkLst>
        </pc:spChg>
        <pc:spChg chg="add mod">
          <ac:chgData name="Lisa McCann" userId="c385bbdc-c205-453b-b159-25400cf68eab" providerId="ADAL" clId="{7F76D48A-1B15-4B84-A548-C5EB58534651}" dt="2022-08-18T15:58:15.445" v="481" actId="1076"/>
          <ac:spMkLst>
            <pc:docMk/>
            <pc:sldMk cId="3875425336" sldId="261"/>
            <ac:spMk id="24" creationId="{F5738D3D-D635-DC64-50D2-83E9300F0482}"/>
          </ac:spMkLst>
        </pc:spChg>
        <pc:spChg chg="add mod">
          <ac:chgData name="Lisa McCann" userId="c385bbdc-c205-453b-b159-25400cf68eab" providerId="ADAL" clId="{7F76D48A-1B15-4B84-A548-C5EB58534651}" dt="2022-08-18T15:58:15.445" v="481" actId="1076"/>
          <ac:spMkLst>
            <pc:docMk/>
            <pc:sldMk cId="3875425336" sldId="261"/>
            <ac:spMk id="25" creationId="{EE67E25C-8CEF-704B-3FDD-2F239F1DCD64}"/>
          </ac:spMkLst>
        </pc:spChg>
        <pc:spChg chg="add mod">
          <ac:chgData name="Lisa McCann" userId="c385bbdc-c205-453b-b159-25400cf68eab" providerId="ADAL" clId="{7F76D48A-1B15-4B84-A548-C5EB58534651}" dt="2022-08-18T15:58:15.445" v="481" actId="1076"/>
          <ac:spMkLst>
            <pc:docMk/>
            <pc:sldMk cId="3875425336" sldId="261"/>
            <ac:spMk id="26" creationId="{B58D46F3-AC2C-A793-F7DD-82A89AE9754C}"/>
          </ac:spMkLst>
        </pc:spChg>
        <pc:spChg chg="add mod">
          <ac:chgData name="Lisa McCann" userId="c385bbdc-c205-453b-b159-25400cf68eab" providerId="ADAL" clId="{7F76D48A-1B15-4B84-A548-C5EB58534651}" dt="2022-08-18T15:58:15.445" v="481" actId="1076"/>
          <ac:spMkLst>
            <pc:docMk/>
            <pc:sldMk cId="3875425336" sldId="261"/>
            <ac:spMk id="27" creationId="{A8A81042-7DCA-4045-1F5B-73EA2ADB1289}"/>
          </ac:spMkLst>
        </pc:spChg>
        <pc:spChg chg="add mod">
          <ac:chgData name="Lisa McCann" userId="c385bbdc-c205-453b-b159-25400cf68eab" providerId="ADAL" clId="{7F76D48A-1B15-4B84-A548-C5EB58534651}" dt="2022-08-18T15:58:15.445" v="481" actId="1076"/>
          <ac:spMkLst>
            <pc:docMk/>
            <pc:sldMk cId="3875425336" sldId="261"/>
            <ac:spMk id="28" creationId="{8C727F27-0C9D-11D4-F0C2-0CF80924C265}"/>
          </ac:spMkLst>
        </pc:spChg>
        <pc:spChg chg="add mod">
          <ac:chgData name="Lisa McCann" userId="c385bbdc-c205-453b-b159-25400cf68eab" providerId="ADAL" clId="{7F76D48A-1B15-4B84-A548-C5EB58534651}" dt="2022-08-18T16:18:15.488" v="554" actId="1076"/>
          <ac:spMkLst>
            <pc:docMk/>
            <pc:sldMk cId="3875425336" sldId="261"/>
            <ac:spMk id="29" creationId="{C6B49BFC-20B9-0C1F-D74F-5D08CF7353AC}"/>
          </ac:spMkLst>
        </pc:spChg>
        <pc:spChg chg="add mod">
          <ac:chgData name="Lisa McCann" userId="c385bbdc-c205-453b-b159-25400cf68eab" providerId="ADAL" clId="{7F76D48A-1B15-4B84-A548-C5EB58534651}" dt="2022-08-18T16:39:09.062" v="680" actId="1076"/>
          <ac:spMkLst>
            <pc:docMk/>
            <pc:sldMk cId="3875425336" sldId="261"/>
            <ac:spMk id="34" creationId="{850C5D6B-3B5A-9DA7-0300-758254DBBA0D}"/>
          </ac:spMkLst>
        </pc:spChg>
        <pc:spChg chg="add mod">
          <ac:chgData name="Lisa McCann" userId="c385bbdc-c205-453b-b159-25400cf68eab" providerId="ADAL" clId="{7F76D48A-1B15-4B84-A548-C5EB58534651}" dt="2022-08-18T16:39:24.837" v="684" actId="1076"/>
          <ac:spMkLst>
            <pc:docMk/>
            <pc:sldMk cId="3875425336" sldId="261"/>
            <ac:spMk id="36" creationId="{6B94456E-D8F6-A0D2-8771-CE7E066CA0DD}"/>
          </ac:spMkLst>
        </pc:spChg>
        <pc:picChg chg="add mod">
          <ac:chgData name="Lisa McCann" userId="c385bbdc-c205-453b-b159-25400cf68eab" providerId="ADAL" clId="{7F76D48A-1B15-4B84-A548-C5EB58534651}" dt="2022-08-18T16:37:52.347" v="671" actId="14100"/>
          <ac:picMkLst>
            <pc:docMk/>
            <pc:sldMk cId="3875425336" sldId="261"/>
            <ac:picMk id="30" creationId="{66E0980E-442C-890D-56B9-5C44169D28A5}"/>
          </ac:picMkLst>
        </pc:picChg>
        <pc:picChg chg="add mod">
          <ac:chgData name="Lisa McCann" userId="c385bbdc-c205-453b-b159-25400cf68eab" providerId="ADAL" clId="{7F76D48A-1B15-4B84-A548-C5EB58534651}" dt="2022-08-18T16:37:57.476" v="673" actId="1076"/>
          <ac:picMkLst>
            <pc:docMk/>
            <pc:sldMk cId="3875425336" sldId="261"/>
            <ac:picMk id="32" creationId="{A844B0DF-FF6D-165C-B150-CE06672BFB8A}"/>
          </ac:picMkLst>
        </pc:picChg>
        <pc:picChg chg="add mod">
          <ac:chgData name="Lisa McCann" userId="c385bbdc-c205-453b-b159-25400cf68eab" providerId="ADAL" clId="{7F76D48A-1B15-4B84-A548-C5EB58534651}" dt="2022-08-18T16:39:09.062" v="680" actId="1076"/>
          <ac:picMkLst>
            <pc:docMk/>
            <pc:sldMk cId="3875425336" sldId="261"/>
            <ac:picMk id="33" creationId="{98849E1A-A867-C886-A760-BF3DBCD168A1}"/>
          </ac:picMkLst>
        </pc:picChg>
        <pc:picChg chg="add mod">
          <ac:chgData name="Lisa McCann" userId="c385bbdc-c205-453b-b159-25400cf68eab" providerId="ADAL" clId="{7F76D48A-1B15-4B84-A548-C5EB58534651}" dt="2022-08-18T16:39:24.837" v="684" actId="1076"/>
          <ac:picMkLst>
            <pc:docMk/>
            <pc:sldMk cId="3875425336" sldId="261"/>
            <ac:picMk id="35" creationId="{9E7AF1A1-369D-CC9E-EE66-07B1D32ADDC0}"/>
          </ac:picMkLst>
        </pc:picChg>
        <pc:picChg chg="add mod">
          <ac:chgData name="Lisa McCann" userId="c385bbdc-c205-453b-b159-25400cf68eab" providerId="ADAL" clId="{7F76D48A-1B15-4B84-A548-C5EB58534651}" dt="2022-08-18T16:39:53.066" v="691" actId="1076"/>
          <ac:picMkLst>
            <pc:docMk/>
            <pc:sldMk cId="3875425336" sldId="261"/>
            <ac:picMk id="38" creationId="{D23411FE-F750-5ED4-8EC3-133FCB5B6924}"/>
          </ac:picMkLst>
        </pc:picChg>
      </pc:sldChg>
      <pc:sldChg chg="addSp delSp modSp add mod ord">
        <pc:chgData name="Lisa McCann" userId="c385bbdc-c205-453b-b159-25400cf68eab" providerId="ADAL" clId="{7F76D48A-1B15-4B84-A548-C5EB58534651}" dt="2022-08-18T16:37:15.337" v="659" actId="21"/>
        <pc:sldMkLst>
          <pc:docMk/>
          <pc:sldMk cId="3898864671" sldId="262"/>
        </pc:sldMkLst>
        <pc:spChg chg="mod">
          <ac:chgData name="Lisa McCann" userId="c385bbdc-c205-453b-b159-25400cf68eab" providerId="ADAL" clId="{7F76D48A-1B15-4B84-A548-C5EB58534651}" dt="2022-08-18T15:41:53.295" v="289" actId="255"/>
          <ac:spMkLst>
            <pc:docMk/>
            <pc:sldMk cId="3898864671" sldId="262"/>
            <ac:spMk id="2" creationId="{00000000-0000-0000-0000-000000000000}"/>
          </ac:spMkLst>
        </pc:spChg>
        <pc:spChg chg="mod">
          <ac:chgData name="Lisa McCann" userId="c385bbdc-c205-453b-b159-25400cf68eab" providerId="ADAL" clId="{7F76D48A-1B15-4B84-A548-C5EB58534651}" dt="2022-08-18T15:43:13.657" v="304" actId="255"/>
          <ac:spMkLst>
            <pc:docMk/>
            <pc:sldMk cId="3898864671" sldId="262"/>
            <ac:spMk id="3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4:18.251" v="322" actId="478"/>
          <ac:spMkLst>
            <pc:docMk/>
            <pc:sldMk cId="3898864671" sldId="262"/>
            <ac:spMk id="4" creationId="{00000000-0000-0000-0000-000000000000}"/>
          </ac:spMkLst>
        </pc:spChg>
        <pc:spChg chg="add mod">
          <ac:chgData name="Lisa McCann" userId="c385bbdc-c205-453b-b159-25400cf68eab" providerId="ADAL" clId="{7F76D48A-1B15-4B84-A548-C5EB58534651}" dt="2022-08-18T15:44:18.477" v="323"/>
          <ac:spMkLst>
            <pc:docMk/>
            <pc:sldMk cId="3898864671" sldId="262"/>
            <ac:spMk id="5" creationId="{5E2120FD-4F73-7CB0-0D41-FBF34DB3A80F}"/>
          </ac:spMkLst>
        </pc:spChg>
        <pc:picChg chg="add del mod">
          <ac:chgData name="Lisa McCann" userId="c385bbdc-c205-453b-b159-25400cf68eab" providerId="ADAL" clId="{7F76D48A-1B15-4B84-A548-C5EB58534651}" dt="2022-08-18T16:37:15.337" v="659" actId="21"/>
          <ac:picMkLst>
            <pc:docMk/>
            <pc:sldMk cId="3898864671" sldId="262"/>
            <ac:picMk id="7" creationId="{C72D4FDA-FB9A-2ABB-C0B3-1221D128AEFE}"/>
          </ac:picMkLst>
        </pc:picChg>
      </pc:sldChg>
      <pc:sldChg chg="addSp delSp modSp add mod">
        <pc:chgData name="Lisa McCann" userId="c385bbdc-c205-453b-b159-25400cf68eab" providerId="ADAL" clId="{7F76D48A-1B15-4B84-A548-C5EB58534651}" dt="2022-08-18T15:44:11.258" v="319"/>
        <pc:sldMkLst>
          <pc:docMk/>
          <pc:sldMk cId="540892389" sldId="263"/>
        </pc:sldMkLst>
        <pc:spChg chg="mod">
          <ac:chgData name="Lisa McCann" userId="c385bbdc-c205-453b-b159-25400cf68eab" providerId="ADAL" clId="{7F76D48A-1B15-4B84-A548-C5EB58534651}" dt="2022-08-18T15:42:34.453" v="297" actId="255"/>
          <ac:spMkLst>
            <pc:docMk/>
            <pc:sldMk cId="540892389" sldId="263"/>
            <ac:spMk id="2" creationId="{00000000-0000-0000-0000-000000000000}"/>
          </ac:spMkLst>
        </pc:spChg>
        <pc:spChg chg="mod">
          <ac:chgData name="Lisa McCann" userId="c385bbdc-c205-453b-b159-25400cf68eab" providerId="ADAL" clId="{7F76D48A-1B15-4B84-A548-C5EB58534651}" dt="2022-08-18T15:43:03.888" v="302" actId="255"/>
          <ac:spMkLst>
            <pc:docMk/>
            <pc:sldMk cId="540892389" sldId="263"/>
            <ac:spMk id="3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3:35.420" v="307" actId="478"/>
          <ac:spMkLst>
            <pc:docMk/>
            <pc:sldMk cId="540892389" sldId="263"/>
            <ac:spMk id="4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5:44:11.015" v="318" actId="478"/>
          <ac:spMkLst>
            <pc:docMk/>
            <pc:sldMk cId="540892389" sldId="263"/>
            <ac:spMk id="5" creationId="{93F08A48-7BEE-D485-D6FB-CC39F81B821E}"/>
          </ac:spMkLst>
        </pc:spChg>
        <pc:spChg chg="add mod">
          <ac:chgData name="Lisa McCann" userId="c385bbdc-c205-453b-b159-25400cf68eab" providerId="ADAL" clId="{7F76D48A-1B15-4B84-A548-C5EB58534651}" dt="2022-08-18T15:44:11.258" v="319"/>
          <ac:spMkLst>
            <pc:docMk/>
            <pc:sldMk cId="540892389" sldId="263"/>
            <ac:spMk id="6" creationId="{FCC0B9FC-FA71-8933-7214-DDA8234DAEC3}"/>
          </ac:spMkLst>
        </pc:spChg>
      </pc:sldChg>
      <pc:sldChg chg="addSp delSp modSp add mod replId">
        <pc:chgData name="Lisa McCann" userId="c385bbdc-c205-453b-b159-25400cf68eab" providerId="ADAL" clId="{7F76D48A-1B15-4B84-A548-C5EB58534651}" dt="2022-08-18T16:40:00.729" v="693"/>
        <pc:sldMkLst>
          <pc:docMk/>
          <pc:sldMk cId="3252964940" sldId="264"/>
        </pc:sldMkLst>
        <pc:spChg chg="add del mod">
          <ac:chgData name="Lisa McCann" userId="c385bbdc-c205-453b-b159-25400cf68eab" providerId="ADAL" clId="{7F76D48A-1B15-4B84-A548-C5EB58534651}" dt="2022-08-18T16:02:13.395" v="512" actId="478"/>
          <ac:spMkLst>
            <pc:docMk/>
            <pc:sldMk cId="3252964940" sldId="264"/>
            <ac:spMk id="2" creationId="{766A0213-E8FE-CB78-4797-DCEA15EC243C}"/>
          </ac:spMkLst>
        </pc:spChg>
        <pc:spChg chg="mod">
          <ac:chgData name="Lisa McCann" userId="c385bbdc-c205-453b-b159-25400cf68eab" providerId="ADAL" clId="{7F76D48A-1B15-4B84-A548-C5EB58534651}" dt="2022-08-18T15:38:41.629" v="199" actId="14100"/>
          <ac:spMkLst>
            <pc:docMk/>
            <pc:sldMk cId="3252964940" sldId="264"/>
            <ac:spMk id="3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6:02:13.395" v="512" actId="478"/>
          <ac:spMkLst>
            <pc:docMk/>
            <pc:sldMk cId="3252964940" sldId="264"/>
            <ac:spMk id="4" creationId="{E72B378A-4052-986F-C399-14773DA26114}"/>
          </ac:spMkLst>
        </pc:spChg>
        <pc:spChg chg="add mod">
          <ac:chgData name="Lisa McCann" userId="c385bbdc-c205-453b-b159-25400cf68eab" providerId="ADAL" clId="{7F76D48A-1B15-4B84-A548-C5EB58534651}" dt="2022-08-18T16:02:29.411" v="514" actId="1076"/>
          <ac:spMkLst>
            <pc:docMk/>
            <pc:sldMk cId="3252964940" sldId="264"/>
            <ac:spMk id="5" creationId="{2FEC4DD6-9515-87F7-5713-11792700B1D4}"/>
          </ac:spMkLst>
        </pc:spChg>
        <pc:spChg chg="add mod">
          <ac:chgData name="Lisa McCann" userId="c385bbdc-c205-453b-b159-25400cf68eab" providerId="ADAL" clId="{7F76D48A-1B15-4B84-A548-C5EB58534651}" dt="2022-08-18T16:02:52.337" v="516" actId="1076"/>
          <ac:spMkLst>
            <pc:docMk/>
            <pc:sldMk cId="3252964940" sldId="264"/>
            <ac:spMk id="6" creationId="{6A4BF77A-186A-E90F-D764-712ED909BBB7}"/>
          </ac:spMkLst>
        </pc:spChg>
        <pc:spChg chg="add mod">
          <ac:chgData name="Lisa McCann" userId="c385bbdc-c205-453b-b159-25400cf68eab" providerId="ADAL" clId="{7F76D48A-1B15-4B84-A548-C5EB58534651}" dt="2022-08-18T16:04:37.006" v="530" actId="1076"/>
          <ac:spMkLst>
            <pc:docMk/>
            <pc:sldMk cId="3252964940" sldId="264"/>
            <ac:spMk id="7" creationId="{0637E0D8-F56E-770C-D347-A0A07176AD9A}"/>
          </ac:spMkLst>
        </pc:spChg>
        <pc:spChg chg="add mod">
          <ac:chgData name="Lisa McCann" userId="c385bbdc-c205-453b-b159-25400cf68eab" providerId="ADAL" clId="{7F76D48A-1B15-4B84-A548-C5EB58534651}" dt="2022-08-18T16:02:43.378" v="515" actId="1076"/>
          <ac:spMkLst>
            <pc:docMk/>
            <pc:sldMk cId="3252964940" sldId="264"/>
            <ac:spMk id="10" creationId="{14B0F230-EEF6-F382-603F-086DF6FCF282}"/>
          </ac:spMkLst>
        </pc:spChg>
        <pc:spChg chg="add mod">
          <ac:chgData name="Lisa McCann" userId="c385bbdc-c205-453b-b159-25400cf68eab" providerId="ADAL" clId="{7F76D48A-1B15-4B84-A548-C5EB58534651}" dt="2022-08-18T16:02:13.727" v="513"/>
          <ac:spMkLst>
            <pc:docMk/>
            <pc:sldMk cId="3252964940" sldId="264"/>
            <ac:spMk id="11" creationId="{2F2AD0B9-D6BB-8ABA-1928-1E94DDFAC40B}"/>
          </ac:spMkLst>
        </pc:spChg>
        <pc:spChg chg="add mod">
          <ac:chgData name="Lisa McCann" userId="c385bbdc-c205-453b-b159-25400cf68eab" providerId="ADAL" clId="{7F76D48A-1B15-4B84-A548-C5EB58534651}" dt="2022-08-18T16:02:13.727" v="513"/>
          <ac:spMkLst>
            <pc:docMk/>
            <pc:sldMk cId="3252964940" sldId="264"/>
            <ac:spMk id="12" creationId="{5B02E4C2-DB57-80A0-CE3D-58087EAFAC4C}"/>
          </ac:spMkLst>
        </pc:spChg>
        <pc:spChg chg="del">
          <ac:chgData name="Lisa McCann" userId="c385bbdc-c205-453b-b159-25400cf68eab" providerId="ADAL" clId="{7F76D48A-1B15-4B84-A548-C5EB58534651}" dt="2022-08-18T15:38:33.954" v="196" actId="478"/>
          <ac:spMkLst>
            <pc:docMk/>
            <pc:sldMk cId="3252964940" sldId="264"/>
            <ac:spMk id="13" creationId="{0119BDE3-D303-8727-B4D4-DFA59767D0D9}"/>
          </ac:spMkLst>
        </pc:spChg>
        <pc:spChg chg="del">
          <ac:chgData name="Lisa McCann" userId="c385bbdc-c205-453b-b159-25400cf68eab" providerId="ADAL" clId="{7F76D48A-1B15-4B84-A548-C5EB58534651}" dt="2022-08-18T15:38:33.954" v="196" actId="478"/>
          <ac:spMkLst>
            <pc:docMk/>
            <pc:sldMk cId="3252964940" sldId="264"/>
            <ac:spMk id="14" creationId="{8A8A8E28-EB1A-81C8-7399-DB101D351325}"/>
          </ac:spMkLst>
        </pc:spChg>
        <pc:spChg chg="del">
          <ac:chgData name="Lisa McCann" userId="c385bbdc-c205-453b-b159-25400cf68eab" providerId="ADAL" clId="{7F76D48A-1B15-4B84-A548-C5EB58534651}" dt="2022-08-18T16:01:24.237" v="508" actId="478"/>
          <ac:spMkLst>
            <pc:docMk/>
            <pc:sldMk cId="3252964940" sldId="264"/>
            <ac:spMk id="15" creationId="{7929C555-CD4A-661A-8A83-B8E1AB90B884}"/>
          </ac:spMkLst>
        </pc:spChg>
        <pc:spChg chg="add mod">
          <ac:chgData name="Lisa McCann" userId="c385bbdc-c205-453b-b159-25400cf68eab" providerId="ADAL" clId="{7F76D48A-1B15-4B84-A548-C5EB58534651}" dt="2022-08-18T16:03:49.063" v="523" actId="27107"/>
          <ac:spMkLst>
            <pc:docMk/>
            <pc:sldMk cId="3252964940" sldId="264"/>
            <ac:spMk id="16" creationId="{CCB21A75-D5BA-E219-C71B-4717E8E229E9}"/>
          </ac:spMkLst>
        </pc:spChg>
        <pc:spChg chg="add mod">
          <ac:chgData name="Lisa McCann" userId="c385bbdc-c205-453b-b159-25400cf68eab" providerId="ADAL" clId="{7F76D48A-1B15-4B84-A548-C5EB58534651}" dt="2022-08-18T16:04:23.673" v="529"/>
          <ac:spMkLst>
            <pc:docMk/>
            <pc:sldMk cId="3252964940" sldId="264"/>
            <ac:spMk id="17" creationId="{6E4C1447-02CE-9F0B-E740-053F5A861552}"/>
          </ac:spMkLst>
        </pc:spChg>
        <pc:spChg chg="add mod">
          <ac:chgData name="Lisa McCann" userId="c385bbdc-c205-453b-b159-25400cf68eab" providerId="ADAL" clId="{7F76D48A-1B15-4B84-A548-C5EB58534651}" dt="2022-08-18T16:18:50.226" v="562" actId="1076"/>
          <ac:spMkLst>
            <pc:docMk/>
            <pc:sldMk cId="3252964940" sldId="264"/>
            <ac:spMk id="18" creationId="{C99852EC-46BC-8D65-6665-C22A1FAFE4B9}"/>
          </ac:spMkLst>
        </pc:spChg>
        <pc:spChg chg="add mod">
          <ac:chgData name="Lisa McCann" userId="c385bbdc-c205-453b-b159-25400cf68eab" providerId="ADAL" clId="{7F76D48A-1B15-4B84-A548-C5EB58534651}" dt="2022-08-18T16:40:00.729" v="693"/>
          <ac:spMkLst>
            <pc:docMk/>
            <pc:sldMk cId="3252964940" sldId="264"/>
            <ac:spMk id="22" creationId="{D0876E12-BD8D-C718-8198-3F3093EDA85C}"/>
          </ac:spMkLst>
        </pc:spChg>
        <pc:spChg chg="add mod">
          <ac:chgData name="Lisa McCann" userId="c385bbdc-c205-453b-b159-25400cf68eab" providerId="ADAL" clId="{7F76D48A-1B15-4B84-A548-C5EB58534651}" dt="2022-08-18T16:40:00.729" v="693"/>
          <ac:spMkLst>
            <pc:docMk/>
            <pc:sldMk cId="3252964940" sldId="264"/>
            <ac:spMk id="24" creationId="{1F203A77-110D-7CBF-51C5-0D74A2012AC1}"/>
          </ac:spMkLst>
        </pc:spChg>
        <pc:picChg chg="add mod">
          <ac:chgData name="Lisa McCann" userId="c385bbdc-c205-453b-b159-25400cf68eab" providerId="ADAL" clId="{7F76D48A-1B15-4B84-A548-C5EB58534651}" dt="2022-08-18T16:40:00.729" v="693"/>
          <ac:picMkLst>
            <pc:docMk/>
            <pc:sldMk cId="3252964940" sldId="264"/>
            <ac:picMk id="19" creationId="{6193E5CA-4FC3-4EA6-947A-B63D8E61D7D9}"/>
          </ac:picMkLst>
        </pc:picChg>
        <pc:picChg chg="add mod">
          <ac:chgData name="Lisa McCann" userId="c385bbdc-c205-453b-b159-25400cf68eab" providerId="ADAL" clId="{7F76D48A-1B15-4B84-A548-C5EB58534651}" dt="2022-08-18T16:40:00.729" v="693"/>
          <ac:picMkLst>
            <pc:docMk/>
            <pc:sldMk cId="3252964940" sldId="264"/>
            <ac:picMk id="20" creationId="{2D36BDEE-AA94-33DA-5B7C-44D3ED6C23B2}"/>
          </ac:picMkLst>
        </pc:picChg>
        <pc:picChg chg="add mod">
          <ac:chgData name="Lisa McCann" userId="c385bbdc-c205-453b-b159-25400cf68eab" providerId="ADAL" clId="{7F76D48A-1B15-4B84-A548-C5EB58534651}" dt="2022-08-18T16:40:00.729" v="693"/>
          <ac:picMkLst>
            <pc:docMk/>
            <pc:sldMk cId="3252964940" sldId="264"/>
            <ac:picMk id="21" creationId="{42098251-3EE4-CF95-4AF6-BE4218C5845F}"/>
          </ac:picMkLst>
        </pc:picChg>
        <pc:picChg chg="add mod">
          <ac:chgData name="Lisa McCann" userId="c385bbdc-c205-453b-b159-25400cf68eab" providerId="ADAL" clId="{7F76D48A-1B15-4B84-A548-C5EB58534651}" dt="2022-08-18T16:40:00.729" v="693"/>
          <ac:picMkLst>
            <pc:docMk/>
            <pc:sldMk cId="3252964940" sldId="264"/>
            <ac:picMk id="23" creationId="{3CD7E331-0D91-D29C-343A-AA526521F5C5}"/>
          </ac:picMkLst>
        </pc:picChg>
        <pc:picChg chg="add mod">
          <ac:chgData name="Lisa McCann" userId="c385bbdc-c205-453b-b159-25400cf68eab" providerId="ADAL" clId="{7F76D48A-1B15-4B84-A548-C5EB58534651}" dt="2022-08-18T16:40:00.729" v="693"/>
          <ac:picMkLst>
            <pc:docMk/>
            <pc:sldMk cId="3252964940" sldId="264"/>
            <ac:picMk id="25" creationId="{D91274FF-DCA9-E32F-48B1-625239F65555}"/>
          </ac:picMkLst>
        </pc:picChg>
      </pc:sldChg>
      <pc:sldChg chg="addSp delSp modSp add mod">
        <pc:chgData name="Lisa McCann" userId="c385bbdc-c205-453b-b159-25400cf68eab" providerId="ADAL" clId="{7F76D48A-1B15-4B84-A548-C5EB58534651}" dt="2022-08-18T15:44:05.307" v="317"/>
        <pc:sldMkLst>
          <pc:docMk/>
          <pc:sldMk cId="4249539601" sldId="265"/>
        </pc:sldMkLst>
        <pc:spChg chg="mod">
          <ac:chgData name="Lisa McCann" userId="c385bbdc-c205-453b-b159-25400cf68eab" providerId="ADAL" clId="{7F76D48A-1B15-4B84-A548-C5EB58534651}" dt="2022-08-18T15:41:28.965" v="284" actId="255"/>
          <ac:spMkLst>
            <pc:docMk/>
            <pc:sldMk cId="4249539601" sldId="265"/>
            <ac:spMk id="2" creationId="{00000000-0000-0000-0000-000000000000}"/>
          </ac:spMkLst>
        </pc:spChg>
        <pc:spChg chg="mod">
          <ac:chgData name="Lisa McCann" userId="c385bbdc-c205-453b-b159-25400cf68eab" providerId="ADAL" clId="{7F76D48A-1B15-4B84-A548-C5EB58534651}" dt="2022-08-18T15:42:58.541" v="301" actId="255"/>
          <ac:spMkLst>
            <pc:docMk/>
            <pc:sldMk cId="4249539601" sldId="265"/>
            <ac:spMk id="3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3:42.119" v="309" actId="478"/>
          <ac:spMkLst>
            <pc:docMk/>
            <pc:sldMk cId="4249539601" sldId="265"/>
            <ac:spMk id="4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5:44:04.983" v="316" actId="478"/>
          <ac:spMkLst>
            <pc:docMk/>
            <pc:sldMk cId="4249539601" sldId="265"/>
            <ac:spMk id="5" creationId="{960CDB4D-5153-A09C-C02B-6AC93BF10071}"/>
          </ac:spMkLst>
        </pc:spChg>
        <pc:spChg chg="add mod">
          <ac:chgData name="Lisa McCann" userId="c385bbdc-c205-453b-b159-25400cf68eab" providerId="ADAL" clId="{7F76D48A-1B15-4B84-A548-C5EB58534651}" dt="2022-08-18T15:44:05.307" v="317"/>
          <ac:spMkLst>
            <pc:docMk/>
            <pc:sldMk cId="4249539601" sldId="265"/>
            <ac:spMk id="6" creationId="{2530816E-0B6D-728B-C424-A45F18AAF627}"/>
          </ac:spMkLst>
        </pc:spChg>
      </pc:sldChg>
      <pc:sldChg chg="addSp delSp modSp add mod replId">
        <pc:chgData name="Lisa McCann" userId="c385bbdc-c205-453b-b159-25400cf68eab" providerId="ADAL" clId="{7F76D48A-1B15-4B84-A548-C5EB58534651}" dt="2022-08-18T16:40:02.643" v="694"/>
        <pc:sldMkLst>
          <pc:docMk/>
          <pc:sldMk cId="45139481" sldId="266"/>
        </pc:sldMkLst>
        <pc:spChg chg="del">
          <ac:chgData name="Lisa McCann" userId="c385bbdc-c205-453b-b159-25400cf68eab" providerId="ADAL" clId="{7F76D48A-1B15-4B84-A548-C5EB58534651}" dt="2022-08-18T16:04:48.785" v="532" actId="478"/>
          <ac:spMkLst>
            <pc:docMk/>
            <pc:sldMk cId="45139481" sldId="266"/>
            <ac:spMk id="2" creationId="{766A0213-E8FE-CB78-4797-DCEA15EC243C}"/>
          </ac:spMkLst>
        </pc:spChg>
        <pc:spChg chg="mod">
          <ac:chgData name="Lisa McCann" userId="c385bbdc-c205-453b-b159-25400cf68eab" providerId="ADAL" clId="{7F76D48A-1B15-4B84-A548-C5EB58534651}" dt="2022-08-18T15:40:15.125" v="237" actId="20577"/>
          <ac:spMkLst>
            <pc:docMk/>
            <pc:sldMk cId="45139481" sldId="266"/>
            <ac:spMk id="3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6:04:48.785" v="532" actId="478"/>
          <ac:spMkLst>
            <pc:docMk/>
            <pc:sldMk cId="45139481" sldId="266"/>
            <ac:spMk id="4" creationId="{E72B378A-4052-986F-C399-14773DA26114}"/>
          </ac:spMkLst>
        </pc:spChg>
        <pc:spChg chg="add mod">
          <ac:chgData name="Lisa McCann" userId="c385bbdc-c205-453b-b159-25400cf68eab" providerId="ADAL" clId="{7F76D48A-1B15-4B84-A548-C5EB58534651}" dt="2022-08-18T16:06:32.700" v="540" actId="1076"/>
          <ac:spMkLst>
            <pc:docMk/>
            <pc:sldMk cId="45139481" sldId="266"/>
            <ac:spMk id="5" creationId="{68D5F4B8-FEFD-BC75-AFB3-A787DC767830}"/>
          </ac:spMkLst>
        </pc:spChg>
        <pc:spChg chg="add mod">
          <ac:chgData name="Lisa McCann" userId="c385bbdc-c205-453b-b159-25400cf68eab" providerId="ADAL" clId="{7F76D48A-1B15-4B84-A548-C5EB58534651}" dt="2022-08-18T16:17:49.530" v="552" actId="1076"/>
          <ac:spMkLst>
            <pc:docMk/>
            <pc:sldMk cId="45139481" sldId="266"/>
            <ac:spMk id="6" creationId="{29080F7D-0D10-7C01-DA7C-A1F78360AAFB}"/>
          </ac:spMkLst>
        </pc:spChg>
        <pc:spChg chg="add mod">
          <ac:chgData name="Lisa McCann" userId="c385bbdc-c205-453b-b159-25400cf68eab" providerId="ADAL" clId="{7F76D48A-1B15-4B84-A548-C5EB58534651}" dt="2022-08-18T16:17:46.466" v="551" actId="1076"/>
          <ac:spMkLst>
            <pc:docMk/>
            <pc:sldMk cId="45139481" sldId="266"/>
            <ac:spMk id="7" creationId="{271C6B08-7C1F-D008-1513-877920B20613}"/>
          </ac:spMkLst>
        </pc:spChg>
        <pc:spChg chg="add mod">
          <ac:chgData name="Lisa McCann" userId="c385bbdc-c205-453b-b159-25400cf68eab" providerId="ADAL" clId="{7F76D48A-1B15-4B84-A548-C5EB58534651}" dt="2022-08-18T16:06:36" v="541" actId="1076"/>
          <ac:spMkLst>
            <pc:docMk/>
            <pc:sldMk cId="45139481" sldId="266"/>
            <ac:spMk id="10" creationId="{8A432437-4B45-C787-4E0F-FA950A11D577}"/>
          </ac:spMkLst>
        </pc:spChg>
        <pc:spChg chg="add mod">
          <ac:chgData name="Lisa McCann" userId="c385bbdc-c205-453b-b159-25400cf68eab" providerId="ADAL" clId="{7F76D48A-1B15-4B84-A548-C5EB58534651}" dt="2022-08-18T16:20:26.591" v="571" actId="1076"/>
          <ac:spMkLst>
            <pc:docMk/>
            <pc:sldMk cId="45139481" sldId="266"/>
            <ac:spMk id="11" creationId="{78F6C2E3-BAC1-DA04-79BD-5511EECD1143}"/>
          </ac:spMkLst>
        </pc:spChg>
        <pc:spChg chg="add mod">
          <ac:chgData name="Lisa McCann" userId="c385bbdc-c205-453b-b159-25400cf68eab" providerId="ADAL" clId="{7F76D48A-1B15-4B84-A548-C5EB58534651}" dt="2022-08-18T16:06:29.570" v="539" actId="1076"/>
          <ac:spMkLst>
            <pc:docMk/>
            <pc:sldMk cId="45139481" sldId="266"/>
            <ac:spMk id="12" creationId="{FCCB5811-17C8-00CD-05E6-5EE2BB0A59F3}"/>
          </ac:spMkLst>
        </pc:spChg>
        <pc:spChg chg="add mod">
          <ac:chgData name="Lisa McCann" userId="c385bbdc-c205-453b-b159-25400cf68eab" providerId="ADAL" clId="{7F76D48A-1B15-4B84-A548-C5EB58534651}" dt="2022-08-18T16:17:37.791" v="550" actId="1076"/>
          <ac:spMkLst>
            <pc:docMk/>
            <pc:sldMk cId="45139481" sldId="266"/>
            <ac:spMk id="13" creationId="{2CFB7220-F7C5-237E-8F24-103AB9BA9CEF}"/>
          </ac:spMkLst>
        </pc:spChg>
        <pc:spChg chg="add mod">
          <ac:chgData name="Lisa McCann" userId="c385bbdc-c205-453b-b159-25400cf68eab" providerId="ADAL" clId="{7F76D48A-1B15-4B84-A548-C5EB58534651}" dt="2022-08-18T16:17:31.428" v="548" actId="1076"/>
          <ac:spMkLst>
            <pc:docMk/>
            <pc:sldMk cId="45139481" sldId="266"/>
            <ac:spMk id="14" creationId="{504497CF-C106-5FE8-5864-F73610848C40}"/>
          </ac:spMkLst>
        </pc:spChg>
        <pc:spChg chg="del mod">
          <ac:chgData name="Lisa McCann" userId="c385bbdc-c205-453b-b159-25400cf68eab" providerId="ADAL" clId="{7F76D48A-1B15-4B84-A548-C5EB58534651}" dt="2022-08-18T16:04:44.824" v="531" actId="478"/>
          <ac:spMkLst>
            <pc:docMk/>
            <pc:sldMk cId="45139481" sldId="266"/>
            <ac:spMk id="15" creationId="{7929C555-CD4A-661A-8A83-B8E1AB90B884}"/>
          </ac:spMkLst>
        </pc:spChg>
        <pc:spChg chg="add mod">
          <ac:chgData name="Lisa McCann" userId="c385bbdc-c205-453b-b159-25400cf68eab" providerId="ADAL" clId="{7F76D48A-1B15-4B84-A548-C5EB58534651}" dt="2022-08-18T16:17:46.466" v="551" actId="1076"/>
          <ac:spMkLst>
            <pc:docMk/>
            <pc:sldMk cId="45139481" sldId="266"/>
            <ac:spMk id="16" creationId="{F9F6FA90-E61F-5705-71F0-AC6FE23CF779}"/>
          </ac:spMkLst>
        </pc:spChg>
        <pc:spChg chg="add mod">
          <ac:chgData name="Lisa McCann" userId="c385bbdc-c205-453b-b159-25400cf68eab" providerId="ADAL" clId="{7F76D48A-1B15-4B84-A548-C5EB58534651}" dt="2022-08-18T16:40:02.643" v="694"/>
          <ac:spMkLst>
            <pc:docMk/>
            <pc:sldMk cId="45139481" sldId="266"/>
            <ac:spMk id="20" creationId="{32E26CE4-5513-2BE0-B995-202ACA5EF7C3}"/>
          </ac:spMkLst>
        </pc:spChg>
        <pc:spChg chg="add mod">
          <ac:chgData name="Lisa McCann" userId="c385bbdc-c205-453b-b159-25400cf68eab" providerId="ADAL" clId="{7F76D48A-1B15-4B84-A548-C5EB58534651}" dt="2022-08-18T16:40:02.643" v="694"/>
          <ac:spMkLst>
            <pc:docMk/>
            <pc:sldMk cId="45139481" sldId="266"/>
            <ac:spMk id="22" creationId="{B8A77A0B-4458-EC77-E8FC-4380432A246D}"/>
          </ac:spMkLst>
        </pc:spChg>
        <pc:picChg chg="add mod">
          <ac:chgData name="Lisa McCann" userId="c385bbdc-c205-453b-b159-25400cf68eab" providerId="ADAL" clId="{7F76D48A-1B15-4B84-A548-C5EB58534651}" dt="2022-08-18T16:40:02.643" v="694"/>
          <ac:picMkLst>
            <pc:docMk/>
            <pc:sldMk cId="45139481" sldId="266"/>
            <ac:picMk id="17" creationId="{EB0A5AB7-3779-D630-29DB-67FCA650389F}"/>
          </ac:picMkLst>
        </pc:picChg>
        <pc:picChg chg="add mod">
          <ac:chgData name="Lisa McCann" userId="c385bbdc-c205-453b-b159-25400cf68eab" providerId="ADAL" clId="{7F76D48A-1B15-4B84-A548-C5EB58534651}" dt="2022-08-18T16:40:02.643" v="694"/>
          <ac:picMkLst>
            <pc:docMk/>
            <pc:sldMk cId="45139481" sldId="266"/>
            <ac:picMk id="18" creationId="{0F31C5E7-10F5-CCBF-4521-41E90DA68D89}"/>
          </ac:picMkLst>
        </pc:picChg>
        <pc:picChg chg="add mod">
          <ac:chgData name="Lisa McCann" userId="c385bbdc-c205-453b-b159-25400cf68eab" providerId="ADAL" clId="{7F76D48A-1B15-4B84-A548-C5EB58534651}" dt="2022-08-18T16:40:02.643" v="694"/>
          <ac:picMkLst>
            <pc:docMk/>
            <pc:sldMk cId="45139481" sldId="266"/>
            <ac:picMk id="19" creationId="{C1F36704-65E3-36E1-24BC-A957E37151A2}"/>
          </ac:picMkLst>
        </pc:picChg>
        <pc:picChg chg="add mod">
          <ac:chgData name="Lisa McCann" userId="c385bbdc-c205-453b-b159-25400cf68eab" providerId="ADAL" clId="{7F76D48A-1B15-4B84-A548-C5EB58534651}" dt="2022-08-18T16:40:02.643" v="694"/>
          <ac:picMkLst>
            <pc:docMk/>
            <pc:sldMk cId="45139481" sldId="266"/>
            <ac:picMk id="21" creationId="{BCAD513E-0411-7EEB-7808-DC4889A26003}"/>
          </ac:picMkLst>
        </pc:picChg>
        <pc:picChg chg="add mod">
          <ac:chgData name="Lisa McCann" userId="c385bbdc-c205-453b-b159-25400cf68eab" providerId="ADAL" clId="{7F76D48A-1B15-4B84-A548-C5EB58534651}" dt="2022-08-18T16:40:02.643" v="694"/>
          <ac:picMkLst>
            <pc:docMk/>
            <pc:sldMk cId="45139481" sldId="266"/>
            <ac:picMk id="23" creationId="{D5901B35-D457-FF1B-22CC-FFE7AAD730A3}"/>
          </ac:picMkLst>
        </pc:picChg>
      </pc:sldChg>
      <pc:sldChg chg="addSp delSp modSp add mod">
        <pc:chgData name="Lisa McCann" userId="c385bbdc-c205-453b-b159-25400cf68eab" providerId="ADAL" clId="{7F76D48A-1B15-4B84-A548-C5EB58534651}" dt="2022-08-18T16:43:10.717" v="706"/>
        <pc:sldMkLst>
          <pc:docMk/>
          <pc:sldMk cId="2377755439" sldId="267"/>
        </pc:sldMkLst>
        <pc:spChg chg="mod">
          <ac:chgData name="Lisa McCann" userId="c385bbdc-c205-453b-b159-25400cf68eab" providerId="ADAL" clId="{7F76D48A-1B15-4B84-A548-C5EB58534651}" dt="2022-08-18T15:41:10.461" v="279" actId="20577"/>
          <ac:spMkLst>
            <pc:docMk/>
            <pc:sldMk cId="2377755439" sldId="267"/>
            <ac:spMk id="2" creationId="{00000000-0000-0000-0000-000000000000}"/>
          </ac:spMkLst>
        </pc:spChg>
        <pc:spChg chg="mod">
          <ac:chgData name="Lisa McCann" userId="c385bbdc-c205-453b-b159-25400cf68eab" providerId="ADAL" clId="{7F76D48A-1B15-4B84-A548-C5EB58534651}" dt="2022-08-18T15:41:14.296" v="283" actId="20577"/>
          <ac:spMkLst>
            <pc:docMk/>
            <pc:sldMk cId="2377755439" sldId="267"/>
            <ac:spMk id="3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4:00.178" v="314" actId="478"/>
          <ac:spMkLst>
            <pc:docMk/>
            <pc:sldMk cId="2377755439" sldId="267"/>
            <ac:spMk id="4" creationId="{00000000-0000-0000-0000-000000000000}"/>
          </ac:spMkLst>
        </pc:spChg>
        <pc:spChg chg="add mod">
          <ac:chgData name="Lisa McCann" userId="c385bbdc-c205-453b-b159-25400cf68eab" providerId="ADAL" clId="{7F76D48A-1B15-4B84-A548-C5EB58534651}" dt="2022-08-18T15:44:00.375" v="315"/>
          <ac:spMkLst>
            <pc:docMk/>
            <pc:sldMk cId="2377755439" sldId="267"/>
            <ac:spMk id="8" creationId="{1312C2E1-2496-94D5-0997-7EF1460B90D5}"/>
          </ac:spMkLst>
        </pc:spChg>
        <pc:grpChg chg="del">
          <ac:chgData name="Lisa McCann" userId="c385bbdc-c205-453b-b159-25400cf68eab" providerId="ADAL" clId="{7F76D48A-1B15-4B84-A548-C5EB58534651}" dt="2022-08-18T16:43:01.330" v="703" actId="478"/>
          <ac:grpSpMkLst>
            <pc:docMk/>
            <pc:sldMk cId="2377755439" sldId="267"/>
            <ac:grpSpMk id="5" creationId="{00000000-0000-0000-0000-000000000000}"/>
          </ac:grpSpMkLst>
        </pc:grpChg>
        <pc:picChg chg="add mod">
          <ac:chgData name="Lisa McCann" userId="c385bbdc-c205-453b-b159-25400cf68eab" providerId="ADAL" clId="{7F76D48A-1B15-4B84-A548-C5EB58534651}" dt="2022-08-18T16:43:04.192" v="705"/>
          <ac:picMkLst>
            <pc:docMk/>
            <pc:sldMk cId="2377755439" sldId="267"/>
            <ac:picMk id="4" creationId="{6832DA01-67C9-07F6-AC36-A62CE01E9F3B}"/>
          </ac:picMkLst>
        </pc:picChg>
        <pc:picChg chg="del topLvl">
          <ac:chgData name="Lisa McCann" userId="c385bbdc-c205-453b-b159-25400cf68eab" providerId="ADAL" clId="{7F76D48A-1B15-4B84-A548-C5EB58534651}" dt="2022-08-18T16:43:03.371" v="704" actId="478"/>
          <ac:picMkLst>
            <pc:docMk/>
            <pc:sldMk cId="2377755439" sldId="267"/>
            <ac:picMk id="6" creationId="{00000000-0000-0000-0000-000000000000}"/>
          </ac:picMkLst>
        </pc:picChg>
        <pc:picChg chg="del topLvl">
          <ac:chgData name="Lisa McCann" userId="c385bbdc-c205-453b-b159-25400cf68eab" providerId="ADAL" clId="{7F76D48A-1B15-4B84-A548-C5EB58534651}" dt="2022-08-18T16:43:01.330" v="703" actId="478"/>
          <ac:picMkLst>
            <pc:docMk/>
            <pc:sldMk cId="2377755439" sldId="267"/>
            <ac:picMk id="7" creationId="{00000000-0000-0000-0000-000000000000}"/>
          </ac:picMkLst>
        </pc:picChg>
        <pc:picChg chg="add mod">
          <ac:chgData name="Lisa McCann" userId="c385bbdc-c205-453b-b159-25400cf68eab" providerId="ADAL" clId="{7F76D48A-1B15-4B84-A548-C5EB58534651}" dt="2022-08-18T16:43:10.717" v="706"/>
          <ac:picMkLst>
            <pc:docMk/>
            <pc:sldMk cId="2377755439" sldId="267"/>
            <ac:picMk id="9" creationId="{2BC94404-137F-4B85-1CC8-A418E27A6CF0}"/>
          </ac:picMkLst>
        </pc:picChg>
      </pc:sldChg>
      <pc:sldChg chg="addSp delSp modSp add mod replId">
        <pc:chgData name="Lisa McCann" userId="c385bbdc-c205-453b-b159-25400cf68eab" providerId="ADAL" clId="{7F76D48A-1B15-4B84-A548-C5EB58534651}" dt="2022-08-18T16:40:06.465" v="696"/>
        <pc:sldMkLst>
          <pc:docMk/>
          <pc:sldMk cId="2223263277" sldId="268"/>
        </pc:sldMkLst>
        <pc:spChg chg="add del mod">
          <ac:chgData name="Lisa McCann" userId="c385bbdc-c205-453b-b159-25400cf68eab" providerId="ADAL" clId="{7F76D48A-1B15-4B84-A548-C5EB58534651}" dt="2022-08-18T15:45:32.791" v="361" actId="478"/>
          <ac:spMkLst>
            <pc:docMk/>
            <pc:sldMk cId="2223263277" sldId="268"/>
            <ac:spMk id="3" creationId="{18738279-C549-F25A-C6B6-5B0AAA4F4A56}"/>
          </ac:spMkLst>
        </pc:spChg>
        <pc:spChg chg="add del mod">
          <ac:chgData name="Lisa McCann" userId="c385bbdc-c205-453b-b159-25400cf68eab" providerId="ADAL" clId="{7F76D48A-1B15-4B84-A548-C5EB58534651}" dt="2022-08-18T15:45:32.791" v="361" actId="478"/>
          <ac:spMkLst>
            <pc:docMk/>
            <pc:sldMk cId="2223263277" sldId="268"/>
            <ac:spMk id="4" creationId="{22CB819F-FC04-CF4B-96FE-CC74708C6262}"/>
          </ac:spMkLst>
        </pc:spChg>
        <pc:spChg chg="del">
          <ac:chgData name="Lisa McCann" userId="c385bbdc-c205-453b-b159-25400cf68eab" providerId="ADAL" clId="{7F76D48A-1B15-4B84-A548-C5EB58534651}" dt="2022-08-18T15:45:32.791" v="361" actId="478"/>
          <ac:spMkLst>
            <pc:docMk/>
            <pc:sldMk cId="2223263277" sldId="268"/>
            <ac:spMk id="5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5:32.791" v="361" actId="478"/>
          <ac:spMkLst>
            <pc:docMk/>
            <pc:sldMk cId="2223263277" sldId="268"/>
            <ac:spMk id="6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5:32.791" v="361" actId="478"/>
          <ac:spMkLst>
            <pc:docMk/>
            <pc:sldMk cId="2223263277" sldId="268"/>
            <ac:spMk id="7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5:32.791" v="361" actId="478"/>
          <ac:spMkLst>
            <pc:docMk/>
            <pc:sldMk cId="2223263277" sldId="268"/>
            <ac:spMk id="8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5:39.068" v="363" actId="478"/>
          <ac:spMkLst>
            <pc:docMk/>
            <pc:sldMk cId="2223263277" sldId="268"/>
            <ac:spMk id="9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5:45:32.791" v="361" actId="478"/>
          <ac:spMkLst>
            <pc:docMk/>
            <pc:sldMk cId="2223263277" sldId="268"/>
            <ac:spMk id="10" creationId="{9EEFDAEE-DF77-1AC6-36A3-55278D09A2F5}"/>
          </ac:spMkLst>
        </pc:spChg>
        <pc:spChg chg="add del mod">
          <ac:chgData name="Lisa McCann" userId="c385bbdc-c205-453b-b159-25400cf68eab" providerId="ADAL" clId="{7F76D48A-1B15-4B84-A548-C5EB58534651}" dt="2022-08-18T15:45:32.791" v="361" actId="478"/>
          <ac:spMkLst>
            <pc:docMk/>
            <pc:sldMk cId="2223263277" sldId="268"/>
            <ac:spMk id="11" creationId="{796333F3-66C2-655D-0F15-390BFF5E104B}"/>
          </ac:spMkLst>
        </pc:spChg>
        <pc:spChg chg="del">
          <ac:chgData name="Lisa McCann" userId="c385bbdc-c205-453b-b159-25400cf68eab" providerId="ADAL" clId="{7F76D48A-1B15-4B84-A548-C5EB58534651}" dt="2022-08-18T15:45:36.303" v="362" actId="478"/>
          <ac:spMkLst>
            <pc:docMk/>
            <pc:sldMk cId="2223263277" sldId="268"/>
            <ac:spMk id="12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5:36.303" v="362" actId="478"/>
          <ac:spMkLst>
            <pc:docMk/>
            <pc:sldMk cId="2223263277" sldId="268"/>
            <ac:spMk id="13" creationId="{00000000-0000-0000-0000-000000000000}"/>
          </ac:spMkLst>
        </pc:spChg>
        <pc:spChg chg="del">
          <ac:chgData name="Lisa McCann" userId="c385bbdc-c205-453b-b159-25400cf68eab" providerId="ADAL" clId="{7F76D48A-1B15-4B84-A548-C5EB58534651}" dt="2022-08-18T15:45:36.303" v="362" actId="478"/>
          <ac:spMkLst>
            <pc:docMk/>
            <pc:sldMk cId="2223263277" sldId="268"/>
            <ac:spMk id="14" creationId="{00000000-0000-0000-0000-000000000000}"/>
          </ac:spMkLst>
        </pc:spChg>
        <pc:spChg chg="add del mod">
          <ac:chgData name="Lisa McCann" userId="c385bbdc-c205-453b-b159-25400cf68eab" providerId="ADAL" clId="{7F76D48A-1B15-4B84-A548-C5EB58534651}" dt="2022-08-18T15:45:47.437" v="366" actId="478"/>
          <ac:spMkLst>
            <pc:docMk/>
            <pc:sldMk cId="2223263277" sldId="268"/>
            <ac:spMk id="15" creationId="{2BA31E2E-1A9B-4254-E9D5-826404A3A484}"/>
          </ac:spMkLst>
        </pc:spChg>
        <pc:spChg chg="add del mod">
          <ac:chgData name="Lisa McCann" userId="c385bbdc-c205-453b-b159-25400cf68eab" providerId="ADAL" clId="{7F76D48A-1B15-4B84-A548-C5EB58534651}" dt="2022-08-18T16:27:24.511" v="613" actId="478"/>
          <ac:spMkLst>
            <pc:docMk/>
            <pc:sldMk cId="2223263277" sldId="268"/>
            <ac:spMk id="16" creationId="{98D30CC7-92E7-7DA5-B110-99AD99558413}"/>
          </ac:spMkLst>
        </pc:spChg>
        <pc:spChg chg="del">
          <ac:chgData name="Lisa McCann" userId="c385bbdc-c205-453b-b159-25400cf68eab" providerId="ADAL" clId="{7F76D48A-1B15-4B84-A548-C5EB58534651}" dt="2022-08-18T16:27:29.956" v="614" actId="478"/>
          <ac:spMkLst>
            <pc:docMk/>
            <pc:sldMk cId="2223263277" sldId="268"/>
            <ac:spMk id="18" creationId="{F3852B98-F7F3-301A-5CF0-AFF5F28C3EB2}"/>
          </ac:spMkLst>
        </pc:spChg>
        <pc:spChg chg="del">
          <ac:chgData name="Lisa McCann" userId="c385bbdc-c205-453b-b159-25400cf68eab" providerId="ADAL" clId="{7F76D48A-1B15-4B84-A548-C5EB58534651}" dt="2022-08-18T16:27:29.956" v="614" actId="478"/>
          <ac:spMkLst>
            <pc:docMk/>
            <pc:sldMk cId="2223263277" sldId="268"/>
            <ac:spMk id="19" creationId="{8C848FC8-3E37-2356-7398-FB9254B211D7}"/>
          </ac:spMkLst>
        </pc:spChg>
        <pc:spChg chg="mod">
          <ac:chgData name="Lisa McCann" userId="c385bbdc-c205-453b-b159-25400cf68eab" providerId="ADAL" clId="{7F76D48A-1B15-4B84-A548-C5EB58534651}" dt="2022-08-18T15:45:16.596" v="359" actId="20577"/>
          <ac:spMkLst>
            <pc:docMk/>
            <pc:sldMk cId="2223263277" sldId="268"/>
            <ac:spMk id="20" creationId="{F4A12C81-DA68-A0CB-B9F7-8CF29A237902}"/>
          </ac:spMkLst>
        </pc:spChg>
        <pc:spChg chg="add del mod">
          <ac:chgData name="Lisa McCann" userId="c385bbdc-c205-453b-b159-25400cf68eab" providerId="ADAL" clId="{7F76D48A-1B15-4B84-A548-C5EB58534651}" dt="2022-08-18T16:27:24.511" v="613" actId="478"/>
          <ac:spMkLst>
            <pc:docMk/>
            <pc:sldMk cId="2223263277" sldId="268"/>
            <ac:spMk id="21" creationId="{ABDE528A-E644-13D3-A3BD-A0E920A8256B}"/>
          </ac:spMkLst>
        </pc:spChg>
        <pc:spChg chg="add del mod">
          <ac:chgData name="Lisa McCann" userId="c385bbdc-c205-453b-b159-25400cf68eab" providerId="ADAL" clId="{7F76D48A-1B15-4B84-A548-C5EB58534651}" dt="2022-08-18T16:27:24.511" v="613" actId="478"/>
          <ac:spMkLst>
            <pc:docMk/>
            <pc:sldMk cId="2223263277" sldId="268"/>
            <ac:spMk id="22" creationId="{20D30587-78E9-FC03-793F-E3DCF0668526}"/>
          </ac:spMkLst>
        </pc:spChg>
        <pc:spChg chg="add del mod">
          <ac:chgData name="Lisa McCann" userId="c385bbdc-c205-453b-b159-25400cf68eab" providerId="ADAL" clId="{7F76D48A-1B15-4B84-A548-C5EB58534651}" dt="2022-08-18T16:27:24.511" v="613" actId="478"/>
          <ac:spMkLst>
            <pc:docMk/>
            <pc:sldMk cId="2223263277" sldId="268"/>
            <ac:spMk id="23" creationId="{D175335C-BED1-34BA-8440-1F80F8433515}"/>
          </ac:spMkLst>
        </pc:spChg>
        <pc:spChg chg="add del mod">
          <ac:chgData name="Lisa McCann" userId="c385bbdc-c205-453b-b159-25400cf68eab" providerId="ADAL" clId="{7F76D48A-1B15-4B84-A548-C5EB58534651}" dt="2022-08-18T16:27:24.511" v="613" actId="478"/>
          <ac:spMkLst>
            <pc:docMk/>
            <pc:sldMk cId="2223263277" sldId="268"/>
            <ac:spMk id="24" creationId="{EDD0DBCB-A52F-87E8-20B3-2F2ADAC28118}"/>
          </ac:spMkLst>
        </pc:spChg>
        <pc:spChg chg="add del mod">
          <ac:chgData name="Lisa McCann" userId="c385bbdc-c205-453b-b159-25400cf68eab" providerId="ADAL" clId="{7F76D48A-1B15-4B84-A548-C5EB58534651}" dt="2022-08-18T15:45:50.236" v="367" actId="478"/>
          <ac:spMkLst>
            <pc:docMk/>
            <pc:sldMk cId="2223263277" sldId="268"/>
            <ac:spMk id="25" creationId="{8387AEFC-28B0-85A6-A8A8-76FD007AAFA7}"/>
          </ac:spMkLst>
        </pc:spChg>
        <pc:spChg chg="add del mod">
          <ac:chgData name="Lisa McCann" userId="c385bbdc-c205-453b-b159-25400cf68eab" providerId="ADAL" clId="{7F76D48A-1B15-4B84-A548-C5EB58534651}" dt="2022-08-18T15:45:50.236" v="367" actId="478"/>
          <ac:spMkLst>
            <pc:docMk/>
            <pc:sldMk cId="2223263277" sldId="268"/>
            <ac:spMk id="26" creationId="{08A1616C-CCDB-05FC-A9EC-0226DD8A55CF}"/>
          </ac:spMkLst>
        </pc:spChg>
        <pc:spChg chg="add mod">
          <ac:chgData name="Lisa McCann" userId="c385bbdc-c205-453b-b159-25400cf68eab" providerId="ADAL" clId="{7F76D48A-1B15-4B84-A548-C5EB58534651}" dt="2022-08-18T16:27:37.064" v="615"/>
          <ac:spMkLst>
            <pc:docMk/>
            <pc:sldMk cId="2223263277" sldId="268"/>
            <ac:spMk id="27" creationId="{953B6DF9-5991-9FD1-11AE-F18F0ED73DAF}"/>
          </ac:spMkLst>
        </pc:spChg>
        <pc:spChg chg="add mod">
          <ac:chgData name="Lisa McCann" userId="c385bbdc-c205-453b-b159-25400cf68eab" providerId="ADAL" clId="{7F76D48A-1B15-4B84-A548-C5EB58534651}" dt="2022-08-18T16:29:01.057" v="616" actId="1076"/>
          <ac:spMkLst>
            <pc:docMk/>
            <pc:sldMk cId="2223263277" sldId="268"/>
            <ac:spMk id="28" creationId="{9FA86421-F04F-BDCD-CEBB-56EACE84CAEC}"/>
          </ac:spMkLst>
        </pc:spChg>
        <pc:spChg chg="add mod">
          <ac:chgData name="Lisa McCann" userId="c385bbdc-c205-453b-b159-25400cf68eab" providerId="ADAL" clId="{7F76D48A-1B15-4B84-A548-C5EB58534651}" dt="2022-08-18T16:29:25.631" v="621"/>
          <ac:spMkLst>
            <pc:docMk/>
            <pc:sldMk cId="2223263277" sldId="268"/>
            <ac:spMk id="29" creationId="{9B234B45-6792-0233-E51A-BD40056027CB}"/>
          </ac:spMkLst>
        </pc:spChg>
        <pc:spChg chg="add mod">
          <ac:chgData name="Lisa McCann" userId="c385bbdc-c205-453b-b159-25400cf68eab" providerId="ADAL" clId="{7F76D48A-1B15-4B84-A548-C5EB58534651}" dt="2022-08-18T16:33:31.802" v="631" actId="1076"/>
          <ac:spMkLst>
            <pc:docMk/>
            <pc:sldMk cId="2223263277" sldId="268"/>
            <ac:spMk id="30" creationId="{3877DED5-0B58-E77B-81CD-303D741E4635}"/>
          </ac:spMkLst>
        </pc:spChg>
        <pc:spChg chg="add mod">
          <ac:chgData name="Lisa McCann" userId="c385bbdc-c205-453b-b159-25400cf68eab" providerId="ADAL" clId="{7F76D48A-1B15-4B84-A548-C5EB58534651}" dt="2022-08-18T16:33:35.435" v="632" actId="1076"/>
          <ac:spMkLst>
            <pc:docMk/>
            <pc:sldMk cId="2223263277" sldId="268"/>
            <ac:spMk id="31" creationId="{F6759167-DCBE-92ED-77FB-F414091F9C46}"/>
          </ac:spMkLst>
        </pc:spChg>
        <pc:spChg chg="add mod">
          <ac:chgData name="Lisa McCann" userId="c385bbdc-c205-453b-b159-25400cf68eab" providerId="ADAL" clId="{7F76D48A-1B15-4B84-A548-C5EB58534651}" dt="2022-08-18T16:34:23.838" v="640" actId="1076"/>
          <ac:spMkLst>
            <pc:docMk/>
            <pc:sldMk cId="2223263277" sldId="268"/>
            <ac:spMk id="32" creationId="{DA5E5533-31D0-7903-D412-D0A3FA31E808}"/>
          </ac:spMkLst>
        </pc:spChg>
        <pc:spChg chg="add mod">
          <ac:chgData name="Lisa McCann" userId="c385bbdc-c205-453b-b159-25400cf68eab" providerId="ADAL" clId="{7F76D48A-1B15-4B84-A548-C5EB58534651}" dt="2022-08-18T16:34:28.955" v="641" actId="1076"/>
          <ac:spMkLst>
            <pc:docMk/>
            <pc:sldMk cId="2223263277" sldId="268"/>
            <ac:spMk id="33" creationId="{B83BD014-F186-AE67-19A1-C3502F443044}"/>
          </ac:spMkLst>
        </pc:spChg>
        <pc:spChg chg="add mod">
          <ac:chgData name="Lisa McCann" userId="c385bbdc-c205-453b-b159-25400cf68eab" providerId="ADAL" clId="{7F76D48A-1B15-4B84-A548-C5EB58534651}" dt="2022-08-18T16:33:48.953" v="633" actId="1076"/>
          <ac:spMkLst>
            <pc:docMk/>
            <pc:sldMk cId="2223263277" sldId="268"/>
            <ac:spMk id="34" creationId="{1A816C96-8546-7616-5217-C236BDFF1EE5}"/>
          </ac:spMkLst>
        </pc:spChg>
        <pc:spChg chg="add mod">
          <ac:chgData name="Lisa McCann" userId="c385bbdc-c205-453b-b159-25400cf68eab" providerId="ADAL" clId="{7F76D48A-1B15-4B84-A548-C5EB58534651}" dt="2022-08-18T16:34:32.656" v="642" actId="1076"/>
          <ac:spMkLst>
            <pc:docMk/>
            <pc:sldMk cId="2223263277" sldId="268"/>
            <ac:spMk id="35" creationId="{BE4ED82F-5F2F-6AED-D417-7E8ED09613F7}"/>
          </ac:spMkLst>
        </pc:spChg>
        <pc:spChg chg="add mod">
          <ac:chgData name="Lisa McCann" userId="c385bbdc-c205-453b-b159-25400cf68eab" providerId="ADAL" clId="{7F76D48A-1B15-4B84-A548-C5EB58534651}" dt="2022-08-18T16:34:18.429" v="639"/>
          <ac:spMkLst>
            <pc:docMk/>
            <pc:sldMk cId="2223263277" sldId="268"/>
            <ac:spMk id="36" creationId="{28E6934E-EAAB-C0AA-E00C-003EA715E0C6}"/>
          </ac:spMkLst>
        </pc:spChg>
        <pc:spChg chg="add mod">
          <ac:chgData name="Lisa McCann" userId="c385bbdc-c205-453b-b159-25400cf68eab" providerId="ADAL" clId="{7F76D48A-1B15-4B84-A548-C5EB58534651}" dt="2022-08-18T16:40:06.465" v="696"/>
          <ac:spMkLst>
            <pc:docMk/>
            <pc:sldMk cId="2223263277" sldId="268"/>
            <ac:spMk id="40" creationId="{8476EA76-3214-15EC-2BFA-51A3C342863B}"/>
          </ac:spMkLst>
        </pc:spChg>
        <pc:spChg chg="add mod">
          <ac:chgData name="Lisa McCann" userId="c385bbdc-c205-453b-b159-25400cf68eab" providerId="ADAL" clId="{7F76D48A-1B15-4B84-A548-C5EB58534651}" dt="2022-08-18T16:40:06.465" v="696"/>
          <ac:spMkLst>
            <pc:docMk/>
            <pc:sldMk cId="2223263277" sldId="268"/>
            <ac:spMk id="42" creationId="{E66D5ECF-BDF6-AABB-7FC4-EB8646C5BC61}"/>
          </ac:spMkLst>
        </pc:spChg>
        <pc:picChg chg="add mod">
          <ac:chgData name="Lisa McCann" userId="c385bbdc-c205-453b-b159-25400cf68eab" providerId="ADAL" clId="{7F76D48A-1B15-4B84-A548-C5EB58534651}" dt="2022-08-18T16:40:06.465" v="696"/>
          <ac:picMkLst>
            <pc:docMk/>
            <pc:sldMk cId="2223263277" sldId="268"/>
            <ac:picMk id="37" creationId="{7BA527A3-0E7F-8526-0F37-2249090A3476}"/>
          </ac:picMkLst>
        </pc:picChg>
        <pc:picChg chg="add mod">
          <ac:chgData name="Lisa McCann" userId="c385bbdc-c205-453b-b159-25400cf68eab" providerId="ADAL" clId="{7F76D48A-1B15-4B84-A548-C5EB58534651}" dt="2022-08-18T16:40:06.465" v="696"/>
          <ac:picMkLst>
            <pc:docMk/>
            <pc:sldMk cId="2223263277" sldId="268"/>
            <ac:picMk id="38" creationId="{4F3384F2-9B02-78EE-F3FE-10FC50D6373D}"/>
          </ac:picMkLst>
        </pc:picChg>
        <pc:picChg chg="add mod">
          <ac:chgData name="Lisa McCann" userId="c385bbdc-c205-453b-b159-25400cf68eab" providerId="ADAL" clId="{7F76D48A-1B15-4B84-A548-C5EB58534651}" dt="2022-08-18T16:40:06.465" v="696"/>
          <ac:picMkLst>
            <pc:docMk/>
            <pc:sldMk cId="2223263277" sldId="268"/>
            <ac:picMk id="39" creationId="{B61155DD-3E9B-78AE-3190-96C21E3690BD}"/>
          </ac:picMkLst>
        </pc:picChg>
        <pc:picChg chg="add mod">
          <ac:chgData name="Lisa McCann" userId="c385bbdc-c205-453b-b159-25400cf68eab" providerId="ADAL" clId="{7F76D48A-1B15-4B84-A548-C5EB58534651}" dt="2022-08-18T16:40:06.465" v="696"/>
          <ac:picMkLst>
            <pc:docMk/>
            <pc:sldMk cId="2223263277" sldId="268"/>
            <ac:picMk id="41" creationId="{019B4D79-4FCD-91ED-C53C-014B79BCF1D9}"/>
          </ac:picMkLst>
        </pc:picChg>
        <pc:picChg chg="add mod">
          <ac:chgData name="Lisa McCann" userId="c385bbdc-c205-453b-b159-25400cf68eab" providerId="ADAL" clId="{7F76D48A-1B15-4B84-A548-C5EB58534651}" dt="2022-08-18T16:40:06.465" v="696"/>
          <ac:picMkLst>
            <pc:docMk/>
            <pc:sldMk cId="2223263277" sldId="268"/>
            <ac:picMk id="43" creationId="{55B86F6F-E3A3-FC8F-3307-2148320BB82D}"/>
          </ac:picMkLst>
        </pc:picChg>
      </pc:sldChg>
      <pc:sldChg chg="addSp delSp modSp add mod">
        <pc:chgData name="Lisa McCann" userId="c385bbdc-c205-453b-b159-25400cf68eab" providerId="ADAL" clId="{7F76D48A-1B15-4B84-A548-C5EB58534651}" dt="2022-08-18T16:43:20.155" v="709"/>
        <pc:sldMkLst>
          <pc:docMk/>
          <pc:sldMk cId="2393240060" sldId="269"/>
        </pc:sldMkLst>
        <pc:spChg chg="mod">
          <ac:chgData name="Lisa McCann" userId="c385bbdc-c205-453b-b159-25400cf68eab" providerId="ADAL" clId="{7F76D48A-1B15-4B84-A548-C5EB58534651}" dt="2022-08-18T15:46:27.247" v="382" actId="20577"/>
          <ac:spMkLst>
            <pc:docMk/>
            <pc:sldMk cId="2393240060" sldId="269"/>
            <ac:spMk id="2" creationId="{00000000-0000-0000-0000-000000000000}"/>
          </ac:spMkLst>
        </pc:spChg>
        <pc:spChg chg="mod">
          <ac:chgData name="Lisa McCann" userId="c385bbdc-c205-453b-b159-25400cf68eab" providerId="ADAL" clId="{7F76D48A-1B15-4B84-A548-C5EB58534651}" dt="2022-08-18T15:46:32.180" v="386" actId="20577"/>
          <ac:spMkLst>
            <pc:docMk/>
            <pc:sldMk cId="2393240060" sldId="269"/>
            <ac:spMk id="3" creationId="{00000000-0000-0000-0000-000000000000}"/>
          </ac:spMkLst>
        </pc:spChg>
        <pc:grpChg chg="del">
          <ac:chgData name="Lisa McCann" userId="c385bbdc-c205-453b-b159-25400cf68eab" providerId="ADAL" clId="{7F76D48A-1B15-4B84-A548-C5EB58534651}" dt="2022-08-18T16:43:14.532" v="707" actId="478"/>
          <ac:grpSpMkLst>
            <pc:docMk/>
            <pc:sldMk cId="2393240060" sldId="269"/>
            <ac:grpSpMk id="5" creationId="{00000000-0000-0000-0000-000000000000}"/>
          </ac:grpSpMkLst>
        </pc:grpChg>
        <pc:picChg chg="add mod">
          <ac:chgData name="Lisa McCann" userId="c385bbdc-c205-453b-b159-25400cf68eab" providerId="ADAL" clId="{7F76D48A-1B15-4B84-A548-C5EB58534651}" dt="2022-08-18T16:43:15.972" v="708"/>
          <ac:picMkLst>
            <pc:docMk/>
            <pc:sldMk cId="2393240060" sldId="269"/>
            <ac:picMk id="4" creationId="{9A4FE97D-15E0-7035-6DB8-952C8D575403}"/>
          </ac:picMkLst>
        </pc:picChg>
        <pc:picChg chg="add mod">
          <ac:chgData name="Lisa McCann" userId="c385bbdc-c205-453b-b159-25400cf68eab" providerId="ADAL" clId="{7F76D48A-1B15-4B84-A548-C5EB58534651}" dt="2022-08-18T16:43:20.155" v="709"/>
          <ac:picMkLst>
            <pc:docMk/>
            <pc:sldMk cId="2393240060" sldId="269"/>
            <ac:picMk id="9" creationId="{9480B81A-DC41-995C-09E4-07F4881D1BCE}"/>
          </ac:picMkLst>
        </pc:picChg>
      </pc:sldChg>
      <pc:sldChg chg="addSp delSp modSp add mod replId">
        <pc:chgData name="Lisa McCann" userId="c385bbdc-c205-453b-b159-25400cf68eab" providerId="ADAL" clId="{7F76D48A-1B15-4B84-A548-C5EB58534651}" dt="2022-08-18T16:40:34.785" v="699" actId="1076"/>
        <pc:sldMkLst>
          <pc:docMk/>
          <pc:sldMk cId="986801735" sldId="270"/>
        </pc:sldMkLst>
        <pc:spChg chg="add del mod">
          <ac:chgData name="Lisa McCann" userId="c385bbdc-c205-453b-b159-25400cf68eab" providerId="ADAL" clId="{7F76D48A-1B15-4B84-A548-C5EB58534651}" dt="2022-08-18T16:34:48.313" v="643" actId="478"/>
          <ac:spMkLst>
            <pc:docMk/>
            <pc:sldMk cId="986801735" sldId="270"/>
            <ac:spMk id="3" creationId="{EFB6D41E-52F6-F6FA-2B97-1081B4D62159}"/>
          </ac:spMkLst>
        </pc:spChg>
        <pc:spChg chg="add del mod">
          <ac:chgData name="Lisa McCann" userId="c385bbdc-c205-453b-b159-25400cf68eab" providerId="ADAL" clId="{7F76D48A-1B15-4B84-A548-C5EB58534651}" dt="2022-08-18T16:34:48.313" v="643" actId="478"/>
          <ac:spMkLst>
            <pc:docMk/>
            <pc:sldMk cId="986801735" sldId="270"/>
            <ac:spMk id="4" creationId="{D0F50CB8-A55B-F2EF-D4B6-462B25A3992F}"/>
          </ac:spMkLst>
        </pc:spChg>
        <pc:spChg chg="add del mod">
          <ac:chgData name="Lisa McCann" userId="c385bbdc-c205-453b-b159-25400cf68eab" providerId="ADAL" clId="{7F76D48A-1B15-4B84-A548-C5EB58534651}" dt="2022-08-18T16:34:51.126" v="644" actId="478"/>
          <ac:spMkLst>
            <pc:docMk/>
            <pc:sldMk cId="986801735" sldId="270"/>
            <ac:spMk id="5" creationId="{B12A7C13-0181-263B-A55E-B0EBB243EE29}"/>
          </ac:spMkLst>
        </pc:spChg>
        <pc:spChg chg="add del mod">
          <ac:chgData name="Lisa McCann" userId="c385bbdc-c205-453b-b159-25400cf68eab" providerId="ADAL" clId="{7F76D48A-1B15-4B84-A548-C5EB58534651}" dt="2022-08-18T16:34:51.126" v="644" actId="478"/>
          <ac:spMkLst>
            <pc:docMk/>
            <pc:sldMk cId="986801735" sldId="270"/>
            <ac:spMk id="6" creationId="{6F1F7C15-1CC3-6116-AF3D-71250C087A1A}"/>
          </ac:spMkLst>
        </pc:spChg>
        <pc:spChg chg="add del mod">
          <ac:chgData name="Lisa McCann" userId="c385bbdc-c205-453b-b159-25400cf68eab" providerId="ADAL" clId="{7F76D48A-1B15-4B84-A548-C5EB58534651}" dt="2022-08-18T16:34:51.126" v="644" actId="478"/>
          <ac:spMkLst>
            <pc:docMk/>
            <pc:sldMk cId="986801735" sldId="270"/>
            <ac:spMk id="7" creationId="{2EC27C4C-E952-D796-C0BA-8E6005A83ABD}"/>
          </ac:spMkLst>
        </pc:spChg>
        <pc:spChg chg="add del mod">
          <ac:chgData name="Lisa McCann" userId="c385bbdc-c205-453b-b159-25400cf68eab" providerId="ADAL" clId="{7F76D48A-1B15-4B84-A548-C5EB58534651}" dt="2022-08-18T16:34:51.126" v="644" actId="478"/>
          <ac:spMkLst>
            <pc:docMk/>
            <pc:sldMk cId="986801735" sldId="270"/>
            <ac:spMk id="8" creationId="{00764AEB-1459-86FD-42FD-9F02BBBEABFE}"/>
          </ac:spMkLst>
        </pc:spChg>
        <pc:spChg chg="add del mod">
          <ac:chgData name="Lisa McCann" userId="c385bbdc-c205-453b-b159-25400cf68eab" providerId="ADAL" clId="{7F76D48A-1B15-4B84-A548-C5EB58534651}" dt="2022-08-18T16:34:51.126" v="644" actId="478"/>
          <ac:spMkLst>
            <pc:docMk/>
            <pc:sldMk cId="986801735" sldId="270"/>
            <ac:spMk id="9" creationId="{3AFD1845-A22D-CB21-6F23-2CF2F69F6F89}"/>
          </ac:spMkLst>
        </pc:spChg>
        <pc:spChg chg="add mod">
          <ac:chgData name="Lisa McCann" userId="c385bbdc-c205-453b-b159-25400cf68eab" providerId="ADAL" clId="{7F76D48A-1B15-4B84-A548-C5EB58534651}" dt="2022-08-18T16:36:04.927" v="650" actId="1076"/>
          <ac:spMkLst>
            <pc:docMk/>
            <pc:sldMk cId="986801735" sldId="270"/>
            <ac:spMk id="10" creationId="{98F02CC2-494D-7D7F-CFD9-15C8A8C0AC35}"/>
          </ac:spMkLst>
        </pc:spChg>
        <pc:spChg chg="add mod">
          <ac:chgData name="Lisa McCann" userId="c385bbdc-c205-453b-b159-25400cf68eab" providerId="ADAL" clId="{7F76D48A-1B15-4B84-A548-C5EB58534651}" dt="2022-08-18T16:36:04.927" v="650" actId="1076"/>
          <ac:spMkLst>
            <pc:docMk/>
            <pc:sldMk cId="986801735" sldId="270"/>
            <ac:spMk id="11" creationId="{021CE72B-2108-375E-B429-4F612BB2ACD2}"/>
          </ac:spMkLst>
        </pc:spChg>
        <pc:spChg chg="add mod">
          <ac:chgData name="Lisa McCann" userId="c385bbdc-c205-453b-b159-25400cf68eab" providerId="ADAL" clId="{7F76D48A-1B15-4B84-A548-C5EB58534651}" dt="2022-08-18T16:36:04.927" v="650" actId="1076"/>
          <ac:spMkLst>
            <pc:docMk/>
            <pc:sldMk cId="986801735" sldId="270"/>
            <ac:spMk id="12" creationId="{28A4C1B2-40BB-8106-9CF4-735BE70CBC28}"/>
          </ac:spMkLst>
        </pc:spChg>
        <pc:spChg chg="add mod">
          <ac:chgData name="Lisa McCann" userId="c385bbdc-c205-453b-b159-25400cf68eab" providerId="ADAL" clId="{7F76D48A-1B15-4B84-A548-C5EB58534651}" dt="2022-08-18T16:36:04.927" v="650" actId="1076"/>
          <ac:spMkLst>
            <pc:docMk/>
            <pc:sldMk cId="986801735" sldId="270"/>
            <ac:spMk id="13" creationId="{CFE522F3-3473-4EFD-A7CE-C5A9F18041EB}"/>
          </ac:spMkLst>
        </pc:spChg>
        <pc:spChg chg="add mod">
          <ac:chgData name="Lisa McCann" userId="c385bbdc-c205-453b-b159-25400cf68eab" providerId="ADAL" clId="{7F76D48A-1B15-4B84-A548-C5EB58534651}" dt="2022-08-18T16:36:04.927" v="650" actId="1076"/>
          <ac:spMkLst>
            <pc:docMk/>
            <pc:sldMk cId="986801735" sldId="270"/>
            <ac:spMk id="14" creationId="{D890101E-283B-238C-AAA3-43BEFF12223A}"/>
          </ac:spMkLst>
        </pc:spChg>
        <pc:spChg chg="add mod">
          <ac:chgData name="Lisa McCann" userId="c385bbdc-c205-453b-b159-25400cf68eab" providerId="ADAL" clId="{7F76D48A-1B15-4B84-A548-C5EB58534651}" dt="2022-08-18T16:40:34.785" v="699" actId="1076"/>
          <ac:spMkLst>
            <pc:docMk/>
            <pc:sldMk cId="986801735" sldId="270"/>
            <ac:spMk id="15" creationId="{9821E788-F370-E2C5-AFBD-9FD5B234BBD2}"/>
          </ac:spMkLst>
        </pc:spChg>
        <pc:spChg chg="del">
          <ac:chgData name="Lisa McCann" userId="c385bbdc-c205-453b-b159-25400cf68eab" providerId="ADAL" clId="{7F76D48A-1B15-4B84-A548-C5EB58534651}" dt="2022-08-18T15:46:52.203" v="403" actId="478"/>
          <ac:spMkLst>
            <pc:docMk/>
            <pc:sldMk cId="986801735" sldId="270"/>
            <ac:spMk id="16" creationId="{98D30CC7-92E7-7DA5-B110-99AD99558413}"/>
          </ac:spMkLst>
        </pc:spChg>
        <pc:spChg chg="del">
          <ac:chgData name="Lisa McCann" userId="c385bbdc-c205-453b-b159-25400cf68eab" providerId="ADAL" clId="{7F76D48A-1B15-4B84-A548-C5EB58534651}" dt="2022-08-18T16:34:48.313" v="643" actId="478"/>
          <ac:spMkLst>
            <pc:docMk/>
            <pc:sldMk cId="986801735" sldId="270"/>
            <ac:spMk id="18" creationId="{F3852B98-F7F3-301A-5CF0-AFF5F28C3EB2}"/>
          </ac:spMkLst>
        </pc:spChg>
        <pc:spChg chg="del">
          <ac:chgData name="Lisa McCann" userId="c385bbdc-c205-453b-b159-25400cf68eab" providerId="ADAL" clId="{7F76D48A-1B15-4B84-A548-C5EB58534651}" dt="2022-08-18T16:34:48.313" v="643" actId="478"/>
          <ac:spMkLst>
            <pc:docMk/>
            <pc:sldMk cId="986801735" sldId="270"/>
            <ac:spMk id="19" creationId="{8C848FC8-3E37-2356-7398-FB9254B211D7}"/>
          </ac:spMkLst>
        </pc:spChg>
        <pc:spChg chg="mod">
          <ac:chgData name="Lisa McCann" userId="c385bbdc-c205-453b-b159-25400cf68eab" providerId="ADAL" clId="{7F76D48A-1B15-4B84-A548-C5EB58534651}" dt="2022-08-18T15:46:45.417" v="402" actId="20577"/>
          <ac:spMkLst>
            <pc:docMk/>
            <pc:sldMk cId="986801735" sldId="270"/>
            <ac:spMk id="20" creationId="{F4A12C81-DA68-A0CB-B9F7-8CF29A237902}"/>
          </ac:spMkLst>
        </pc:spChg>
        <pc:spChg chg="del">
          <ac:chgData name="Lisa McCann" userId="c385bbdc-c205-453b-b159-25400cf68eab" providerId="ADAL" clId="{7F76D48A-1B15-4B84-A548-C5EB58534651}" dt="2022-08-18T15:46:52.203" v="403" actId="478"/>
          <ac:spMkLst>
            <pc:docMk/>
            <pc:sldMk cId="986801735" sldId="270"/>
            <ac:spMk id="21" creationId="{ABDE528A-E644-13D3-A3BD-A0E920A8256B}"/>
          </ac:spMkLst>
        </pc:spChg>
        <pc:spChg chg="del">
          <ac:chgData name="Lisa McCann" userId="c385bbdc-c205-453b-b159-25400cf68eab" providerId="ADAL" clId="{7F76D48A-1B15-4B84-A548-C5EB58534651}" dt="2022-08-18T15:46:52.203" v="403" actId="478"/>
          <ac:spMkLst>
            <pc:docMk/>
            <pc:sldMk cId="986801735" sldId="270"/>
            <ac:spMk id="22" creationId="{20D30587-78E9-FC03-793F-E3DCF0668526}"/>
          </ac:spMkLst>
        </pc:spChg>
        <pc:spChg chg="del">
          <ac:chgData name="Lisa McCann" userId="c385bbdc-c205-453b-b159-25400cf68eab" providerId="ADAL" clId="{7F76D48A-1B15-4B84-A548-C5EB58534651}" dt="2022-08-18T15:46:52.203" v="403" actId="478"/>
          <ac:spMkLst>
            <pc:docMk/>
            <pc:sldMk cId="986801735" sldId="270"/>
            <ac:spMk id="23" creationId="{D175335C-BED1-34BA-8440-1F80F8433515}"/>
          </ac:spMkLst>
        </pc:spChg>
        <pc:spChg chg="del">
          <ac:chgData name="Lisa McCann" userId="c385bbdc-c205-453b-b159-25400cf68eab" providerId="ADAL" clId="{7F76D48A-1B15-4B84-A548-C5EB58534651}" dt="2022-08-18T15:46:52.203" v="403" actId="478"/>
          <ac:spMkLst>
            <pc:docMk/>
            <pc:sldMk cId="986801735" sldId="270"/>
            <ac:spMk id="24" creationId="{EDD0DBCB-A52F-87E8-20B3-2F2ADAC28118}"/>
          </ac:spMkLst>
        </pc:spChg>
        <pc:spChg chg="add mod">
          <ac:chgData name="Lisa McCann" userId="c385bbdc-c205-453b-b159-25400cf68eab" providerId="ADAL" clId="{7F76D48A-1B15-4B84-A548-C5EB58534651}" dt="2022-08-18T16:40:34.785" v="699" actId="1076"/>
          <ac:spMkLst>
            <pc:docMk/>
            <pc:sldMk cId="986801735" sldId="270"/>
            <ac:spMk id="25" creationId="{F5425E52-CDB7-9E5A-D1F4-093D0D8D90C6}"/>
          </ac:spMkLst>
        </pc:spChg>
        <pc:spChg chg="add mod">
          <ac:chgData name="Lisa McCann" userId="c385bbdc-c205-453b-b159-25400cf68eab" providerId="ADAL" clId="{7F76D48A-1B15-4B84-A548-C5EB58534651}" dt="2022-08-18T16:40:34.785" v="699" actId="1076"/>
          <ac:spMkLst>
            <pc:docMk/>
            <pc:sldMk cId="986801735" sldId="270"/>
            <ac:spMk id="26" creationId="{B3543F53-F5C9-0C39-1B14-9476BA1E0D37}"/>
          </ac:spMkLst>
        </pc:spChg>
        <pc:spChg chg="add mod">
          <ac:chgData name="Lisa McCann" userId="c385bbdc-c205-453b-b159-25400cf68eab" providerId="ADAL" clId="{7F76D48A-1B15-4B84-A548-C5EB58534651}" dt="2022-08-18T16:40:34.785" v="699" actId="1076"/>
          <ac:spMkLst>
            <pc:docMk/>
            <pc:sldMk cId="986801735" sldId="270"/>
            <ac:spMk id="27" creationId="{7C502EDC-7CE3-7F63-FFB2-1CFC4A81EE7B}"/>
          </ac:spMkLst>
        </pc:spChg>
        <pc:spChg chg="add mod">
          <ac:chgData name="Lisa McCann" userId="c385bbdc-c205-453b-b159-25400cf68eab" providerId="ADAL" clId="{7F76D48A-1B15-4B84-A548-C5EB58534651}" dt="2022-08-18T16:40:34.785" v="699" actId="1076"/>
          <ac:spMkLst>
            <pc:docMk/>
            <pc:sldMk cId="986801735" sldId="270"/>
            <ac:spMk id="28" creationId="{A192896B-1433-71E4-9990-5C8ADC5E2CB8}"/>
          </ac:spMkLst>
        </pc:spChg>
        <pc:spChg chg="add mod">
          <ac:chgData name="Lisa McCann" userId="c385bbdc-c205-453b-b159-25400cf68eab" providerId="ADAL" clId="{7F76D48A-1B15-4B84-A548-C5EB58534651}" dt="2022-08-18T16:40:34.785" v="699" actId="1076"/>
          <ac:spMkLst>
            <pc:docMk/>
            <pc:sldMk cId="986801735" sldId="270"/>
            <ac:spMk id="29" creationId="{1C48CB9F-C8D9-CD89-56C7-BE22FA3C2563}"/>
          </ac:spMkLst>
        </pc:spChg>
        <pc:spChg chg="add mod">
          <ac:chgData name="Lisa McCann" userId="c385bbdc-c205-453b-b159-25400cf68eab" providerId="ADAL" clId="{7F76D48A-1B15-4B84-A548-C5EB58534651}" dt="2022-08-18T16:40:08.394" v="697"/>
          <ac:spMkLst>
            <pc:docMk/>
            <pc:sldMk cId="986801735" sldId="270"/>
            <ac:spMk id="33" creationId="{8BE31FCE-E8E3-1FF2-3E5C-DAA1D723EFBB}"/>
          </ac:spMkLst>
        </pc:spChg>
        <pc:spChg chg="add mod">
          <ac:chgData name="Lisa McCann" userId="c385bbdc-c205-453b-b159-25400cf68eab" providerId="ADAL" clId="{7F76D48A-1B15-4B84-A548-C5EB58534651}" dt="2022-08-18T16:40:08.394" v="697"/>
          <ac:spMkLst>
            <pc:docMk/>
            <pc:sldMk cId="986801735" sldId="270"/>
            <ac:spMk id="35" creationId="{4A4DDED6-2F32-1FC4-503E-0B69D7CE5555}"/>
          </ac:spMkLst>
        </pc:spChg>
        <pc:picChg chg="add mod">
          <ac:chgData name="Lisa McCann" userId="c385bbdc-c205-453b-b159-25400cf68eab" providerId="ADAL" clId="{7F76D48A-1B15-4B84-A548-C5EB58534651}" dt="2022-08-18T16:40:08.394" v="697"/>
          <ac:picMkLst>
            <pc:docMk/>
            <pc:sldMk cId="986801735" sldId="270"/>
            <ac:picMk id="30" creationId="{04362A54-8953-BD14-0AC5-548B5E557B08}"/>
          </ac:picMkLst>
        </pc:picChg>
        <pc:picChg chg="add mod">
          <ac:chgData name="Lisa McCann" userId="c385bbdc-c205-453b-b159-25400cf68eab" providerId="ADAL" clId="{7F76D48A-1B15-4B84-A548-C5EB58534651}" dt="2022-08-18T16:40:08.394" v="697"/>
          <ac:picMkLst>
            <pc:docMk/>
            <pc:sldMk cId="986801735" sldId="270"/>
            <ac:picMk id="31" creationId="{4E30AA15-3C46-0EE8-80C5-CD51CF59C2D2}"/>
          </ac:picMkLst>
        </pc:picChg>
        <pc:picChg chg="add mod">
          <ac:chgData name="Lisa McCann" userId="c385bbdc-c205-453b-b159-25400cf68eab" providerId="ADAL" clId="{7F76D48A-1B15-4B84-A548-C5EB58534651}" dt="2022-08-18T16:40:08.394" v="697"/>
          <ac:picMkLst>
            <pc:docMk/>
            <pc:sldMk cId="986801735" sldId="270"/>
            <ac:picMk id="32" creationId="{F0317556-00DE-7DAD-0C77-5EA9F2DE6A7D}"/>
          </ac:picMkLst>
        </pc:picChg>
        <pc:picChg chg="add mod">
          <ac:chgData name="Lisa McCann" userId="c385bbdc-c205-453b-b159-25400cf68eab" providerId="ADAL" clId="{7F76D48A-1B15-4B84-A548-C5EB58534651}" dt="2022-08-18T16:40:08.394" v="697"/>
          <ac:picMkLst>
            <pc:docMk/>
            <pc:sldMk cId="986801735" sldId="270"/>
            <ac:picMk id="34" creationId="{1306FF5D-4CB9-D1E7-CC17-EA6BF94BAD96}"/>
          </ac:picMkLst>
        </pc:picChg>
        <pc:picChg chg="add mod">
          <ac:chgData name="Lisa McCann" userId="c385bbdc-c205-453b-b159-25400cf68eab" providerId="ADAL" clId="{7F76D48A-1B15-4B84-A548-C5EB58534651}" dt="2022-08-18T16:40:08.394" v="697"/>
          <ac:picMkLst>
            <pc:docMk/>
            <pc:sldMk cId="986801735" sldId="270"/>
            <ac:picMk id="36" creationId="{5C923A92-BDC5-B862-D59F-913C1434684F}"/>
          </ac:picMkLst>
        </pc:picChg>
      </pc:sldChg>
      <pc:sldChg chg="add del">
        <pc:chgData name="Lisa McCann" userId="c385bbdc-c205-453b-b159-25400cf68eab" providerId="ADAL" clId="{7F76D48A-1B15-4B84-A548-C5EB58534651}" dt="2022-08-18T16:18:39.250" v="560"/>
        <pc:sldMkLst>
          <pc:docMk/>
          <pc:sldMk cId="3165198016" sldId="271"/>
        </pc:sldMkLst>
      </pc:sldChg>
      <pc:sldChg chg="add del">
        <pc:chgData name="Lisa McCann" userId="c385bbdc-c205-453b-b159-25400cf68eab" providerId="ADAL" clId="{7F76D48A-1B15-4B84-A548-C5EB58534651}" dt="2022-08-18T16:18:36.019" v="558"/>
        <pc:sldMkLst>
          <pc:docMk/>
          <pc:sldMk cId="3755939986" sldId="271"/>
        </pc:sldMkLst>
      </pc:sldChg>
      <pc:sldMasterChg chg="modSp modSldLayout">
        <pc:chgData name="Lisa McCann" userId="c385bbdc-c205-453b-b159-25400cf68eab" providerId="ADAL" clId="{7F76D48A-1B15-4B84-A548-C5EB58534651}" dt="2022-08-18T15:21:10.482" v="3"/>
        <pc:sldMasterMkLst>
          <pc:docMk/>
          <pc:sldMasterMk cId="929777624" sldId="2147483648"/>
        </pc:sldMasterMkLst>
        <pc:spChg chg="mod">
          <ac:chgData name="Lisa McCann" userId="c385bbdc-c205-453b-b159-25400cf68eab" providerId="ADAL" clId="{7F76D48A-1B15-4B84-A548-C5EB58534651}" dt="2022-08-18T15:21:10.482" v="3"/>
          <ac:spMkLst>
            <pc:docMk/>
            <pc:sldMasterMk cId="929777624" sldId="2147483648"/>
            <ac:spMk id="2" creationId="{D7EE5741-FFB0-3A12-73C4-7ADBD1C43842}"/>
          </ac:spMkLst>
        </pc:spChg>
        <pc:spChg chg="mod">
          <ac:chgData name="Lisa McCann" userId="c385bbdc-c205-453b-b159-25400cf68eab" providerId="ADAL" clId="{7F76D48A-1B15-4B84-A548-C5EB58534651}" dt="2022-08-18T15:21:10.482" v="3"/>
          <ac:spMkLst>
            <pc:docMk/>
            <pc:sldMasterMk cId="929777624" sldId="2147483648"/>
            <ac:spMk id="3" creationId="{0B494F82-5DE3-8610-D6FF-BD816B8D2C0C}"/>
          </ac:spMkLst>
        </pc:spChg>
        <pc:spChg chg="mod">
          <ac:chgData name="Lisa McCann" userId="c385bbdc-c205-453b-b159-25400cf68eab" providerId="ADAL" clId="{7F76D48A-1B15-4B84-A548-C5EB58534651}" dt="2022-08-18T15:21:10.482" v="3"/>
          <ac:spMkLst>
            <pc:docMk/>
            <pc:sldMasterMk cId="929777624" sldId="2147483648"/>
            <ac:spMk id="4" creationId="{7439900D-9FF1-FC20-90C9-FAB76B1C9495}"/>
          </ac:spMkLst>
        </pc:spChg>
        <pc:spChg chg="mod">
          <ac:chgData name="Lisa McCann" userId="c385bbdc-c205-453b-b159-25400cf68eab" providerId="ADAL" clId="{7F76D48A-1B15-4B84-A548-C5EB58534651}" dt="2022-08-18T15:21:10.482" v="3"/>
          <ac:spMkLst>
            <pc:docMk/>
            <pc:sldMasterMk cId="929777624" sldId="2147483648"/>
            <ac:spMk id="5" creationId="{E556D19B-2898-E087-7699-014444088ED1}"/>
          </ac:spMkLst>
        </pc:spChg>
        <pc:spChg chg="mod">
          <ac:chgData name="Lisa McCann" userId="c385bbdc-c205-453b-b159-25400cf68eab" providerId="ADAL" clId="{7F76D48A-1B15-4B84-A548-C5EB58534651}" dt="2022-08-18T15:21:10.482" v="3"/>
          <ac:spMkLst>
            <pc:docMk/>
            <pc:sldMasterMk cId="929777624" sldId="2147483648"/>
            <ac:spMk id="6" creationId="{CCCA3D21-6BCA-880E-C08E-BC5BC27AC6AB}"/>
          </ac:spMkLst>
        </pc:spChg>
        <pc:sldLayoutChg chg="modSp">
          <pc:chgData name="Lisa McCann" userId="c385bbdc-c205-453b-b159-25400cf68eab" providerId="ADAL" clId="{7F76D48A-1B15-4B84-A548-C5EB58534651}" dt="2022-08-18T15:21:10.482" v="3"/>
          <pc:sldLayoutMkLst>
            <pc:docMk/>
            <pc:sldMasterMk cId="929777624" sldId="2147483648"/>
            <pc:sldLayoutMk cId="3637416302" sldId="2147483649"/>
          </pc:sldLayoutMkLst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3637416302" sldId="2147483649"/>
              <ac:spMk id="2" creationId="{389D6C25-D696-8D91-B763-926040AE37A4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3637416302" sldId="2147483649"/>
              <ac:spMk id="3" creationId="{42F987A6-D9AD-986F-25B1-50DE750FCD51}"/>
            </ac:spMkLst>
          </pc:spChg>
        </pc:sldLayoutChg>
        <pc:sldLayoutChg chg="modSp">
          <pc:chgData name="Lisa McCann" userId="c385bbdc-c205-453b-b159-25400cf68eab" providerId="ADAL" clId="{7F76D48A-1B15-4B84-A548-C5EB58534651}" dt="2022-08-18T15:21:10.482" v="3"/>
          <pc:sldLayoutMkLst>
            <pc:docMk/>
            <pc:sldMasterMk cId="929777624" sldId="2147483648"/>
            <pc:sldLayoutMk cId="1159789782" sldId="2147483651"/>
          </pc:sldLayoutMkLst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1159789782" sldId="2147483651"/>
              <ac:spMk id="2" creationId="{DCE51C40-68F3-C09F-644D-C150CAE88722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1159789782" sldId="2147483651"/>
              <ac:spMk id="3" creationId="{95B3AA9D-7417-7D46-4365-6C3A93531FA7}"/>
            </ac:spMkLst>
          </pc:spChg>
        </pc:sldLayoutChg>
        <pc:sldLayoutChg chg="modSp">
          <pc:chgData name="Lisa McCann" userId="c385bbdc-c205-453b-b159-25400cf68eab" providerId="ADAL" clId="{7F76D48A-1B15-4B84-A548-C5EB58534651}" dt="2022-08-18T15:21:10.482" v="3"/>
          <pc:sldLayoutMkLst>
            <pc:docMk/>
            <pc:sldMasterMk cId="929777624" sldId="2147483648"/>
            <pc:sldLayoutMk cId="2868692837" sldId="2147483652"/>
          </pc:sldLayoutMkLst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2868692837" sldId="2147483652"/>
              <ac:spMk id="3" creationId="{DB5CAFB0-C920-2A58-B01A-BBEC45F19F0B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2868692837" sldId="2147483652"/>
              <ac:spMk id="4" creationId="{46BB512A-F048-2457-D237-E4163530C39E}"/>
            </ac:spMkLst>
          </pc:spChg>
        </pc:sldLayoutChg>
        <pc:sldLayoutChg chg="modSp">
          <pc:chgData name="Lisa McCann" userId="c385bbdc-c205-453b-b159-25400cf68eab" providerId="ADAL" clId="{7F76D48A-1B15-4B84-A548-C5EB58534651}" dt="2022-08-18T15:21:10.482" v="3"/>
          <pc:sldLayoutMkLst>
            <pc:docMk/>
            <pc:sldMasterMk cId="929777624" sldId="2147483648"/>
            <pc:sldLayoutMk cId="40568690" sldId="2147483653"/>
          </pc:sldLayoutMkLst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40568690" sldId="2147483653"/>
              <ac:spMk id="2" creationId="{F04C5678-A474-A666-03FF-42E0E6AC05FD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40568690" sldId="2147483653"/>
              <ac:spMk id="3" creationId="{19B1EA80-B0B5-78EC-401F-C8A3BC989EE4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40568690" sldId="2147483653"/>
              <ac:spMk id="4" creationId="{549A7916-69E6-830C-DB6F-7F8504991D5B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40568690" sldId="2147483653"/>
              <ac:spMk id="5" creationId="{83054D9D-AFF9-A74D-6997-35AC254915D9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40568690" sldId="2147483653"/>
              <ac:spMk id="6" creationId="{0D41552F-A778-0EE7-7905-DDBADD52A9FB}"/>
            </ac:spMkLst>
          </pc:spChg>
        </pc:sldLayoutChg>
        <pc:sldLayoutChg chg="modSp">
          <pc:chgData name="Lisa McCann" userId="c385bbdc-c205-453b-b159-25400cf68eab" providerId="ADAL" clId="{7F76D48A-1B15-4B84-A548-C5EB58534651}" dt="2022-08-18T15:21:10.482" v="3"/>
          <pc:sldLayoutMkLst>
            <pc:docMk/>
            <pc:sldMasterMk cId="929777624" sldId="2147483648"/>
            <pc:sldLayoutMk cId="571975661" sldId="2147483656"/>
          </pc:sldLayoutMkLst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571975661" sldId="2147483656"/>
              <ac:spMk id="2" creationId="{740972FA-1A7A-3881-9B88-2542F3EB2BC4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571975661" sldId="2147483656"/>
              <ac:spMk id="3" creationId="{6AF92376-8299-D6A4-C06A-74B72650329D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571975661" sldId="2147483656"/>
              <ac:spMk id="4" creationId="{D3985A1A-B281-6BD4-FEB3-03B421ACB7A0}"/>
            </ac:spMkLst>
          </pc:spChg>
        </pc:sldLayoutChg>
        <pc:sldLayoutChg chg="modSp">
          <pc:chgData name="Lisa McCann" userId="c385bbdc-c205-453b-b159-25400cf68eab" providerId="ADAL" clId="{7F76D48A-1B15-4B84-A548-C5EB58534651}" dt="2022-08-18T15:21:10.482" v="3"/>
          <pc:sldLayoutMkLst>
            <pc:docMk/>
            <pc:sldMasterMk cId="929777624" sldId="2147483648"/>
            <pc:sldLayoutMk cId="2269707326" sldId="2147483657"/>
          </pc:sldLayoutMkLst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2269707326" sldId="2147483657"/>
              <ac:spMk id="2" creationId="{73A82C1E-960D-AC02-4707-36F73244F45F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2269707326" sldId="2147483657"/>
              <ac:spMk id="3" creationId="{9FD9F962-0E1C-2585-71B3-AEC204E8F6D9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2269707326" sldId="2147483657"/>
              <ac:spMk id="4" creationId="{4F0D2168-72AC-5DFE-A254-845703DE681B}"/>
            </ac:spMkLst>
          </pc:spChg>
        </pc:sldLayoutChg>
        <pc:sldLayoutChg chg="modSp">
          <pc:chgData name="Lisa McCann" userId="c385bbdc-c205-453b-b159-25400cf68eab" providerId="ADAL" clId="{7F76D48A-1B15-4B84-A548-C5EB58534651}" dt="2022-08-18T15:21:10.482" v="3"/>
          <pc:sldLayoutMkLst>
            <pc:docMk/>
            <pc:sldMasterMk cId="929777624" sldId="2147483648"/>
            <pc:sldLayoutMk cId="732346706" sldId="2147483659"/>
          </pc:sldLayoutMkLst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732346706" sldId="2147483659"/>
              <ac:spMk id="2" creationId="{06D4DDFA-D59B-1D00-E10C-C1D5CC606AAA}"/>
            </ac:spMkLst>
          </pc:spChg>
          <pc:spChg chg="mod">
            <ac:chgData name="Lisa McCann" userId="c385bbdc-c205-453b-b159-25400cf68eab" providerId="ADAL" clId="{7F76D48A-1B15-4B84-A548-C5EB58534651}" dt="2022-08-18T15:21:10.482" v="3"/>
            <ac:spMkLst>
              <pc:docMk/>
              <pc:sldMasterMk cId="929777624" sldId="2147483648"/>
              <pc:sldLayoutMk cId="732346706" sldId="2147483659"/>
              <ac:spMk id="3" creationId="{D7357644-C8FC-711C-EF7B-52E9DB80611D}"/>
            </ac:spMkLst>
          </pc:spChg>
        </pc:sldLayoutChg>
      </pc:sldMasterChg>
    </pc:docChg>
  </pc:docChgLst>
  <pc:docChgLst>
    <pc:chgData name="Lisa McCann" userId="c385bbdc-c205-453b-b159-25400cf68eab" providerId="ADAL" clId="{0B0A553F-1AF1-4D05-91DC-044FDE0FFABB}"/>
    <pc:docChg chg="custSel modSld">
      <pc:chgData name="Lisa McCann" userId="c385bbdc-c205-453b-b159-25400cf68eab" providerId="ADAL" clId="{0B0A553F-1AF1-4D05-91DC-044FDE0FFABB}" dt="2023-01-17T17:00:05.626" v="32"/>
      <pc:docMkLst>
        <pc:docMk/>
      </pc:docMkLst>
      <pc:sldChg chg="addSp delSp modSp mod">
        <pc:chgData name="Lisa McCann" userId="c385bbdc-c205-453b-b159-25400cf68eab" providerId="ADAL" clId="{0B0A553F-1AF1-4D05-91DC-044FDE0FFABB}" dt="2023-01-17T17:00:00.114" v="28"/>
        <pc:sldMkLst>
          <pc:docMk/>
          <pc:sldMk cId="0" sldId="257"/>
        </pc:sldMkLst>
        <pc:picChg chg="add mod">
          <ac:chgData name="Lisa McCann" userId="c385bbdc-c205-453b-b159-25400cf68eab" providerId="ADAL" clId="{0B0A553F-1AF1-4D05-91DC-044FDE0FFABB}" dt="2023-01-17T16:59:19.572" v="14"/>
          <ac:picMkLst>
            <pc:docMk/>
            <pc:sldMk cId="0" sldId="257"/>
            <ac:picMk id="3" creationId="{16D6B6BF-0615-4A69-EA66-544C29129520}"/>
          </ac:picMkLst>
        </pc:picChg>
        <pc:picChg chg="add mod">
          <ac:chgData name="Lisa McCann" userId="c385bbdc-c205-453b-b159-25400cf68eab" providerId="ADAL" clId="{0B0A553F-1AF1-4D05-91DC-044FDE0FFABB}" dt="2023-01-17T17:00:00.114" v="28"/>
          <ac:picMkLst>
            <pc:docMk/>
            <pc:sldMk cId="0" sldId="257"/>
            <ac:picMk id="4" creationId="{905E1F9A-8616-4C08-236D-6D8A8CFA3F8B}"/>
          </ac:picMkLst>
        </pc:picChg>
        <pc:picChg chg="del">
          <ac:chgData name="Lisa McCann" userId="c385bbdc-c205-453b-b159-25400cf68eab" providerId="ADAL" clId="{0B0A553F-1AF1-4D05-91DC-044FDE0FFABB}" dt="2023-01-17T16:59:19.351" v="13" actId="478"/>
          <ac:picMkLst>
            <pc:docMk/>
            <pc:sldMk cId="0" sldId="257"/>
            <ac:picMk id="31" creationId="{1E45EA18-C7F6-2A06-5128-03063ADA0408}"/>
          </ac:picMkLst>
        </pc:picChg>
      </pc:sldChg>
      <pc:sldChg chg="addSp delSp modSp mod">
        <pc:chgData name="Lisa McCann" userId="c385bbdc-c205-453b-b159-25400cf68eab" providerId="ADAL" clId="{0B0A553F-1AF1-4D05-91DC-044FDE0FFABB}" dt="2023-01-17T17:00:04.127" v="31"/>
        <pc:sldMkLst>
          <pc:docMk/>
          <pc:sldMk cId="0" sldId="259"/>
        </pc:sldMkLst>
        <pc:picChg chg="add mod">
          <ac:chgData name="Lisa McCann" userId="c385bbdc-c205-453b-b159-25400cf68eab" providerId="ADAL" clId="{0B0A553F-1AF1-4D05-91DC-044FDE0FFABB}" dt="2023-01-17T16:59:11.059" v="7"/>
          <ac:picMkLst>
            <pc:docMk/>
            <pc:sldMk cId="0" sldId="259"/>
            <ac:picMk id="2" creationId="{D3FC16CD-A25F-320A-9275-8B29C729C5F8}"/>
          </ac:picMkLst>
        </pc:picChg>
        <pc:picChg chg="add mod">
          <ac:chgData name="Lisa McCann" userId="c385bbdc-c205-453b-b159-25400cf68eab" providerId="ADAL" clId="{0B0A553F-1AF1-4D05-91DC-044FDE0FFABB}" dt="2023-01-17T17:00:04.127" v="31"/>
          <ac:picMkLst>
            <pc:docMk/>
            <pc:sldMk cId="0" sldId="259"/>
            <ac:picMk id="4" creationId="{951BE9F7-EC5E-8580-590D-BD1ABED3048A}"/>
          </ac:picMkLst>
        </pc:picChg>
        <pc:picChg chg="del">
          <ac:chgData name="Lisa McCann" userId="c385bbdc-c205-453b-b159-25400cf68eab" providerId="ADAL" clId="{0B0A553F-1AF1-4D05-91DC-044FDE0FFABB}" dt="2023-01-17T16:59:12.814" v="8" actId="478"/>
          <ac:picMkLst>
            <pc:docMk/>
            <pc:sldMk cId="0" sldId="259"/>
            <ac:picMk id="31" creationId="{7F0EC842-C0FF-53CD-B8C5-D9EBF3F39AD7}"/>
          </ac:picMkLst>
        </pc:picChg>
      </pc:sldChg>
      <pc:sldChg chg="addSp delSp modSp mod">
        <pc:chgData name="Lisa McCann" userId="c385bbdc-c205-453b-b159-25400cf68eab" providerId="ADAL" clId="{0B0A553F-1AF1-4D05-91DC-044FDE0FFABB}" dt="2023-01-17T17:00:05.626" v="32"/>
        <pc:sldMkLst>
          <pc:docMk/>
          <pc:sldMk cId="3875425336" sldId="261"/>
        </pc:sldMkLst>
        <pc:picChg chg="add mod">
          <ac:chgData name="Lisa McCann" userId="c385bbdc-c205-453b-b159-25400cf68eab" providerId="ADAL" clId="{0B0A553F-1AF1-4D05-91DC-044FDE0FFABB}" dt="2023-01-17T16:59:08.488" v="6" actId="1076"/>
          <ac:picMkLst>
            <pc:docMk/>
            <pc:sldMk cId="3875425336" sldId="261"/>
            <ac:picMk id="5" creationId="{8F9E0D8E-1DA3-78A5-6172-9A02DEC3EEF6}"/>
          </ac:picMkLst>
        </pc:picChg>
        <pc:picChg chg="add mod">
          <ac:chgData name="Lisa McCann" userId="c385bbdc-c205-453b-b159-25400cf68eab" providerId="ADAL" clId="{0B0A553F-1AF1-4D05-91DC-044FDE0FFABB}" dt="2023-01-17T17:00:05.626" v="32"/>
          <ac:picMkLst>
            <pc:docMk/>
            <pc:sldMk cId="3875425336" sldId="261"/>
            <ac:picMk id="6" creationId="{D92ABE8F-0966-67EE-EC89-C64F14BDA9A0}"/>
          </ac:picMkLst>
        </pc:picChg>
        <pc:picChg chg="del">
          <ac:chgData name="Lisa McCann" userId="c385bbdc-c205-453b-b159-25400cf68eab" providerId="ADAL" clId="{0B0A553F-1AF1-4D05-91DC-044FDE0FFABB}" dt="2023-01-17T16:58:58.332" v="0" actId="478"/>
          <ac:picMkLst>
            <pc:docMk/>
            <pc:sldMk cId="3875425336" sldId="261"/>
            <ac:picMk id="38" creationId="{D23411FE-F750-5ED4-8EC3-133FCB5B6924}"/>
          </ac:picMkLst>
        </pc:picChg>
      </pc:sldChg>
      <pc:sldChg chg="addSp delSp modSp mod">
        <pc:chgData name="Lisa McCann" userId="c385bbdc-c205-453b-b159-25400cf68eab" providerId="ADAL" clId="{0B0A553F-1AF1-4D05-91DC-044FDE0FFABB}" dt="2023-01-17T17:00:02.660" v="30"/>
        <pc:sldMkLst>
          <pc:docMk/>
          <pc:sldMk cId="3252964940" sldId="264"/>
        </pc:sldMkLst>
        <pc:picChg chg="add mod">
          <ac:chgData name="Lisa McCann" userId="c385bbdc-c205-453b-b159-25400cf68eab" providerId="ADAL" clId="{0B0A553F-1AF1-4D05-91DC-044FDE0FFABB}" dt="2023-01-17T16:59:15.262" v="10"/>
          <ac:picMkLst>
            <pc:docMk/>
            <pc:sldMk cId="3252964940" sldId="264"/>
            <ac:picMk id="2" creationId="{79A96FC9-2760-ECA8-F55C-BAFB331A8BE2}"/>
          </ac:picMkLst>
        </pc:picChg>
        <pc:picChg chg="add mod">
          <ac:chgData name="Lisa McCann" userId="c385bbdc-c205-453b-b159-25400cf68eab" providerId="ADAL" clId="{0B0A553F-1AF1-4D05-91DC-044FDE0FFABB}" dt="2023-01-17T17:00:02.660" v="30"/>
          <ac:picMkLst>
            <pc:docMk/>
            <pc:sldMk cId="3252964940" sldId="264"/>
            <ac:picMk id="4" creationId="{FD998E26-17C5-DA93-947C-2E78BF0FDBFF}"/>
          </ac:picMkLst>
        </pc:picChg>
        <pc:picChg chg="del">
          <ac:chgData name="Lisa McCann" userId="c385bbdc-c205-453b-b159-25400cf68eab" providerId="ADAL" clId="{0B0A553F-1AF1-4D05-91DC-044FDE0FFABB}" dt="2023-01-17T16:59:15.017" v="9" actId="478"/>
          <ac:picMkLst>
            <pc:docMk/>
            <pc:sldMk cId="3252964940" sldId="264"/>
            <ac:picMk id="25" creationId="{D91274FF-DCA9-E32F-48B1-625239F65555}"/>
          </ac:picMkLst>
        </pc:picChg>
      </pc:sldChg>
      <pc:sldChg chg="addSp delSp modSp mod">
        <pc:chgData name="Lisa McCann" userId="c385bbdc-c205-453b-b159-25400cf68eab" providerId="ADAL" clId="{0B0A553F-1AF1-4D05-91DC-044FDE0FFABB}" dt="2023-01-17T17:00:01.292" v="29"/>
        <pc:sldMkLst>
          <pc:docMk/>
          <pc:sldMk cId="45139481" sldId="266"/>
        </pc:sldMkLst>
        <pc:picChg chg="add mod">
          <ac:chgData name="Lisa McCann" userId="c385bbdc-c205-453b-b159-25400cf68eab" providerId="ADAL" clId="{0B0A553F-1AF1-4D05-91DC-044FDE0FFABB}" dt="2023-01-17T16:59:17.249" v="12"/>
          <ac:picMkLst>
            <pc:docMk/>
            <pc:sldMk cId="45139481" sldId="266"/>
            <ac:picMk id="2" creationId="{636D322E-731E-FAAA-79E2-A4C98259E033}"/>
          </ac:picMkLst>
        </pc:picChg>
        <pc:picChg chg="add mod">
          <ac:chgData name="Lisa McCann" userId="c385bbdc-c205-453b-b159-25400cf68eab" providerId="ADAL" clId="{0B0A553F-1AF1-4D05-91DC-044FDE0FFABB}" dt="2023-01-17T17:00:01.292" v="29"/>
          <ac:picMkLst>
            <pc:docMk/>
            <pc:sldMk cId="45139481" sldId="266"/>
            <ac:picMk id="4" creationId="{0CA9FA98-CABC-4954-959C-CC191A6B0858}"/>
          </ac:picMkLst>
        </pc:picChg>
        <pc:picChg chg="del">
          <ac:chgData name="Lisa McCann" userId="c385bbdc-c205-453b-b159-25400cf68eab" providerId="ADAL" clId="{0B0A553F-1AF1-4D05-91DC-044FDE0FFABB}" dt="2023-01-17T16:59:17.066" v="11" actId="478"/>
          <ac:picMkLst>
            <pc:docMk/>
            <pc:sldMk cId="45139481" sldId="266"/>
            <ac:picMk id="23" creationId="{D5901B35-D457-FF1B-22CC-FFE7AAD730A3}"/>
          </ac:picMkLst>
        </pc:picChg>
      </pc:sldChg>
      <pc:sldChg chg="addSp delSp modSp mod">
        <pc:chgData name="Lisa McCann" userId="c385bbdc-c205-453b-b159-25400cf68eab" providerId="ADAL" clId="{0B0A553F-1AF1-4D05-91DC-044FDE0FFABB}" dt="2023-01-17T16:59:58.777" v="27"/>
        <pc:sldMkLst>
          <pc:docMk/>
          <pc:sldMk cId="2223263277" sldId="268"/>
        </pc:sldMkLst>
        <pc:picChg chg="add mod">
          <ac:chgData name="Lisa McCann" userId="c385bbdc-c205-453b-b159-25400cf68eab" providerId="ADAL" clId="{0B0A553F-1AF1-4D05-91DC-044FDE0FFABB}" dt="2023-01-17T16:59:21.685" v="16"/>
          <ac:picMkLst>
            <pc:docMk/>
            <pc:sldMk cId="2223263277" sldId="268"/>
            <ac:picMk id="3" creationId="{8CC86DC6-9BEF-EDAC-383C-4A06F8F4B664}"/>
          </ac:picMkLst>
        </pc:picChg>
        <pc:picChg chg="add mod">
          <ac:chgData name="Lisa McCann" userId="c385bbdc-c205-453b-b159-25400cf68eab" providerId="ADAL" clId="{0B0A553F-1AF1-4D05-91DC-044FDE0FFABB}" dt="2023-01-17T16:59:58.777" v="27"/>
          <ac:picMkLst>
            <pc:docMk/>
            <pc:sldMk cId="2223263277" sldId="268"/>
            <ac:picMk id="4" creationId="{3A67C494-7E5B-DD19-3E5F-EB84A2AB848F}"/>
          </ac:picMkLst>
        </pc:picChg>
        <pc:picChg chg="del">
          <ac:chgData name="Lisa McCann" userId="c385bbdc-c205-453b-b159-25400cf68eab" providerId="ADAL" clId="{0B0A553F-1AF1-4D05-91DC-044FDE0FFABB}" dt="2023-01-17T16:59:21.507" v="15" actId="478"/>
          <ac:picMkLst>
            <pc:docMk/>
            <pc:sldMk cId="2223263277" sldId="268"/>
            <ac:picMk id="43" creationId="{55B86F6F-E3A3-FC8F-3307-2148320BB82D}"/>
          </ac:picMkLst>
        </pc:picChg>
      </pc:sldChg>
      <pc:sldChg chg="addSp delSp modSp mod">
        <pc:chgData name="Lisa McCann" userId="c385bbdc-c205-453b-b159-25400cf68eab" providerId="ADAL" clId="{0B0A553F-1AF1-4D05-91DC-044FDE0FFABB}" dt="2023-01-17T16:59:54.950" v="26" actId="14100"/>
        <pc:sldMkLst>
          <pc:docMk/>
          <pc:sldMk cId="986801735" sldId="270"/>
        </pc:sldMkLst>
        <pc:spChg chg="mod">
          <ac:chgData name="Lisa McCann" userId="c385bbdc-c205-453b-b159-25400cf68eab" providerId="ADAL" clId="{0B0A553F-1AF1-4D05-91DC-044FDE0FFABB}" dt="2023-01-17T16:59:49.429" v="24" actId="1076"/>
          <ac:spMkLst>
            <pc:docMk/>
            <pc:sldMk cId="986801735" sldId="270"/>
            <ac:spMk id="15" creationId="{9821E788-F370-E2C5-AFBD-9FD5B234BBD2}"/>
          </ac:spMkLst>
        </pc:spChg>
        <pc:spChg chg="mod">
          <ac:chgData name="Lisa McCann" userId="c385bbdc-c205-453b-b159-25400cf68eab" providerId="ADAL" clId="{0B0A553F-1AF1-4D05-91DC-044FDE0FFABB}" dt="2023-01-17T16:59:49.429" v="24" actId="1076"/>
          <ac:spMkLst>
            <pc:docMk/>
            <pc:sldMk cId="986801735" sldId="270"/>
            <ac:spMk id="25" creationId="{F5425E52-CDB7-9E5A-D1F4-093D0D8D90C6}"/>
          </ac:spMkLst>
        </pc:spChg>
        <pc:spChg chg="mod">
          <ac:chgData name="Lisa McCann" userId="c385bbdc-c205-453b-b159-25400cf68eab" providerId="ADAL" clId="{0B0A553F-1AF1-4D05-91DC-044FDE0FFABB}" dt="2023-01-17T16:59:49.429" v="24" actId="1076"/>
          <ac:spMkLst>
            <pc:docMk/>
            <pc:sldMk cId="986801735" sldId="270"/>
            <ac:spMk id="26" creationId="{B3543F53-F5C9-0C39-1B14-9476BA1E0D37}"/>
          </ac:spMkLst>
        </pc:spChg>
        <pc:spChg chg="mod">
          <ac:chgData name="Lisa McCann" userId="c385bbdc-c205-453b-b159-25400cf68eab" providerId="ADAL" clId="{0B0A553F-1AF1-4D05-91DC-044FDE0FFABB}" dt="2023-01-17T16:59:49.429" v="24" actId="1076"/>
          <ac:spMkLst>
            <pc:docMk/>
            <pc:sldMk cId="986801735" sldId="270"/>
            <ac:spMk id="27" creationId="{7C502EDC-7CE3-7F63-FFB2-1CFC4A81EE7B}"/>
          </ac:spMkLst>
        </pc:spChg>
        <pc:spChg chg="mod">
          <ac:chgData name="Lisa McCann" userId="c385bbdc-c205-453b-b159-25400cf68eab" providerId="ADAL" clId="{0B0A553F-1AF1-4D05-91DC-044FDE0FFABB}" dt="2023-01-17T16:59:49.429" v="24" actId="1076"/>
          <ac:spMkLst>
            <pc:docMk/>
            <pc:sldMk cId="986801735" sldId="270"/>
            <ac:spMk id="28" creationId="{A192896B-1433-71E4-9990-5C8ADC5E2CB8}"/>
          </ac:spMkLst>
        </pc:spChg>
        <pc:spChg chg="mod">
          <ac:chgData name="Lisa McCann" userId="c385bbdc-c205-453b-b159-25400cf68eab" providerId="ADAL" clId="{0B0A553F-1AF1-4D05-91DC-044FDE0FFABB}" dt="2023-01-17T16:59:49.429" v="24" actId="1076"/>
          <ac:spMkLst>
            <pc:docMk/>
            <pc:sldMk cId="986801735" sldId="270"/>
            <ac:spMk id="29" creationId="{1C48CB9F-C8D9-CD89-56C7-BE22FA3C2563}"/>
          </ac:spMkLst>
        </pc:spChg>
        <pc:picChg chg="add mod">
          <ac:chgData name="Lisa McCann" userId="c385bbdc-c205-453b-b159-25400cf68eab" providerId="ADAL" clId="{0B0A553F-1AF1-4D05-91DC-044FDE0FFABB}" dt="2023-01-17T16:59:23.942" v="18"/>
          <ac:picMkLst>
            <pc:docMk/>
            <pc:sldMk cId="986801735" sldId="270"/>
            <ac:picMk id="3" creationId="{D97059AB-85FF-8050-B2C9-832943FE9F52}"/>
          </ac:picMkLst>
        </pc:picChg>
        <pc:picChg chg="add mod">
          <ac:chgData name="Lisa McCann" userId="c385bbdc-c205-453b-b159-25400cf68eab" providerId="ADAL" clId="{0B0A553F-1AF1-4D05-91DC-044FDE0FFABB}" dt="2023-01-17T16:59:54.950" v="26" actId="14100"/>
          <ac:picMkLst>
            <pc:docMk/>
            <pc:sldMk cId="986801735" sldId="270"/>
            <ac:picMk id="5" creationId="{DFC3F082-D6A2-1BD6-3BBE-C9775FF3B701}"/>
          </ac:picMkLst>
        </pc:picChg>
        <pc:picChg chg="del">
          <ac:chgData name="Lisa McCann" userId="c385bbdc-c205-453b-b159-25400cf68eab" providerId="ADAL" clId="{0B0A553F-1AF1-4D05-91DC-044FDE0FFABB}" dt="2023-01-17T16:59:23.767" v="17" actId="478"/>
          <ac:picMkLst>
            <pc:docMk/>
            <pc:sldMk cId="986801735" sldId="270"/>
            <ac:picMk id="36" creationId="{5C923A92-BDC5-B862-D59F-913C1434684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8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8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3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7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1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7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6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D1980-D7D9-4C3D-AD0C-7C88A2B5FB9F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8F43-FCFD-49CF-831E-D96278E49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6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3653907-CDD6-B081-E8D5-35682BB83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05"/>
          <a:stretch/>
        </p:blipFill>
        <p:spPr>
          <a:xfrm>
            <a:off x="4444692" y="1371600"/>
            <a:ext cx="4699308" cy="54864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996" y="1643062"/>
            <a:ext cx="2765346" cy="1117614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144304" algn="ctr">
              <a:lnSpc>
                <a:spcPct val="100000"/>
              </a:lnSpc>
              <a:spcBef>
                <a:spcPts val="75"/>
              </a:spcBef>
            </a:pPr>
            <a:r>
              <a:rPr lang="en-US" sz="3600" b="1" spc="-8" dirty="0">
                <a:solidFill>
                  <a:srgbClr val="000000"/>
                </a:solidFill>
                <a:latin typeface="Garamond"/>
                <a:cs typeface="Garamond"/>
              </a:rPr>
              <a:t>Cypress</a:t>
            </a:r>
            <a:endParaRPr sz="3600" dirty="0">
              <a:latin typeface="Garamond"/>
              <a:cs typeface="Garamond"/>
            </a:endParaRPr>
          </a:p>
          <a:p>
            <a:pPr marL="9525" algn="ctr">
              <a:lnSpc>
                <a:spcPct val="100000"/>
              </a:lnSpc>
            </a:pPr>
            <a:r>
              <a:rPr lang="en-US" sz="3600" i="1" spc="45" dirty="0">
                <a:solidFill>
                  <a:srgbClr val="000000"/>
                </a:solidFill>
                <a:latin typeface="Garamond"/>
                <a:cs typeface="Garamond"/>
              </a:rPr>
              <a:t>Firm</a:t>
            </a:r>
            <a:endParaRPr sz="3600" dirty="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3996" y="2615253"/>
            <a:ext cx="2765345" cy="31787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algn="ctr">
              <a:spcBef>
                <a:spcPts val="79"/>
              </a:spcBef>
            </a:pPr>
            <a:r>
              <a:rPr sz="2000" i="1" spc="-15" dirty="0">
                <a:latin typeface="Garamond"/>
                <a:cs typeface="Garamond"/>
              </a:rPr>
              <a:t>67</a:t>
            </a:r>
            <a:r>
              <a:rPr lang="en-US" sz="2000" i="1" spc="-15" dirty="0">
                <a:latin typeface="Garamond"/>
                <a:cs typeface="Garamond"/>
              </a:rPr>
              <a:t>11</a:t>
            </a:r>
            <a:endParaRPr sz="2000" dirty="0">
              <a:latin typeface="Garamond"/>
              <a:cs typeface="Garamond"/>
            </a:endParaRPr>
          </a:p>
        </p:txBody>
      </p:sp>
      <p:pic>
        <p:nvPicPr>
          <p:cNvPr id="8" name="object 2">
            <a:extLst>
              <a:ext uri="{FF2B5EF4-FFF2-40B4-BE49-F238E27FC236}">
                <a16:creationId xmlns:a16="http://schemas.microsoft.com/office/drawing/2014/main" id="{4C759F5E-DDDC-F1C7-C53D-68A90993A5B5}"/>
              </a:ext>
            </a:extLst>
          </p:cNvPr>
          <p:cNvPicPr/>
          <p:nvPr/>
        </p:nvPicPr>
        <p:blipFill rotWithShape="1">
          <a:blip r:embed="rId3" cstate="print"/>
          <a:srcRect b="78699"/>
          <a:stretch/>
        </p:blipFill>
        <p:spPr>
          <a:xfrm>
            <a:off x="1" y="165528"/>
            <a:ext cx="9143999" cy="1206072"/>
          </a:xfrm>
          <a:prstGeom prst="rect">
            <a:avLst/>
          </a:prstGeom>
        </p:spPr>
      </p:pic>
      <p:sp>
        <p:nvSpPr>
          <p:cNvPr id="5" name="object 4">
            <a:extLst>
              <a:ext uri="{FF2B5EF4-FFF2-40B4-BE49-F238E27FC236}">
                <a16:creationId xmlns:a16="http://schemas.microsoft.com/office/drawing/2014/main" id="{5E2120FD-4F73-7CB0-0D41-FBF34DB3A80F}"/>
              </a:ext>
            </a:extLst>
          </p:cNvPr>
          <p:cNvSpPr txBox="1"/>
          <p:nvPr/>
        </p:nvSpPr>
        <p:spPr>
          <a:xfrm>
            <a:off x="716597" y="3234219"/>
            <a:ext cx="2765346" cy="180963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 indent="-2858" algn="ctr">
              <a:spcBef>
                <a:spcPts val="71"/>
              </a:spcBef>
            </a:pPr>
            <a:r>
              <a:rPr sz="1300" spc="-8" dirty="0">
                <a:latin typeface="Garamond"/>
                <a:cs typeface="Garamond"/>
              </a:rPr>
              <a:t>Hypnos,®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</a:t>
            </a:r>
            <a:r>
              <a:rPr sz="1300" spc="-19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family-</a:t>
            </a:r>
            <a:r>
              <a:rPr sz="1300" dirty="0">
                <a:latin typeface="Garamond"/>
                <a:cs typeface="Garamond"/>
              </a:rPr>
              <a:t>run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British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company,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hand-</a:t>
            </a:r>
            <a:r>
              <a:rPr sz="1300" spc="-8" dirty="0">
                <a:latin typeface="Garamond"/>
                <a:cs typeface="Garamond"/>
              </a:rPr>
              <a:t>crafting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luxury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beds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9" dirty="0">
                <a:latin typeface="Garamond"/>
                <a:cs typeface="Garamond"/>
              </a:rPr>
              <a:t>and </a:t>
            </a:r>
            <a:r>
              <a:rPr sz="1300" spc="-8" dirty="0">
                <a:latin typeface="Garamond"/>
                <a:cs typeface="Garamond"/>
              </a:rPr>
              <a:t>mattresses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using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time-</a:t>
            </a:r>
            <a:r>
              <a:rPr sz="1300" spc="-8" dirty="0">
                <a:latin typeface="Garamond"/>
                <a:cs typeface="Garamond"/>
              </a:rPr>
              <a:t>honored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methods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more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than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100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years.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Indeed,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trusted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to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provide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deeply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relaxing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rejuvenating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finest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homes,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palaces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hotels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since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1904.</a:t>
            </a:r>
            <a:endParaRPr sz="1300" dirty="0">
              <a:latin typeface="Garamond"/>
              <a:cs typeface="Garamond"/>
            </a:endParaRPr>
          </a:p>
          <a:p>
            <a:pPr marL="79534" marR="75724" algn="ctr"/>
            <a:r>
              <a:rPr sz="1300" spc="-8" dirty="0">
                <a:latin typeface="Garamond"/>
                <a:cs typeface="Garamond"/>
              </a:rPr>
              <a:t>Paramount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Company®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is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only </a:t>
            </a:r>
            <a:r>
              <a:rPr sz="1300" spc="-8" dirty="0">
                <a:latin typeface="Garamond"/>
                <a:cs typeface="Garamond"/>
              </a:rPr>
              <a:t>licensee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in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USA.</a:t>
            </a:r>
            <a:endParaRPr sz="13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9886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b="78094"/>
          <a:stretch/>
        </p:blipFill>
        <p:spPr>
          <a:xfrm>
            <a:off x="0" y="68494"/>
            <a:ext cx="9131807" cy="124035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14323" y="4669042"/>
            <a:ext cx="3815079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O</a:t>
            </a:r>
            <a:r>
              <a:rPr sz="900" b="1" dirty="0">
                <a:latin typeface="Arial"/>
                <a:cs typeface="Arial"/>
              </a:rPr>
              <a:t>rganic </a:t>
            </a:r>
            <a:r>
              <a:rPr sz="900" b="1" spc="-10" dirty="0">
                <a:latin typeface="Arial"/>
                <a:cs typeface="Arial"/>
              </a:rPr>
              <a:t>Cotton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Natural cotton fiber is lightweight, hypoallergenic, recyclable, and biodegradable that keeps your sleeping environment cool and comfortable.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8892" y="3270977"/>
            <a:ext cx="3815043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Natural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Cotton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&amp;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Wool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Fiber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20" dirty="0">
                <a:latin typeface="Arial"/>
                <a:cs typeface="Arial"/>
              </a:rPr>
              <a:t>Pads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Natural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cotton is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lightweight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fiber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 is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hypoallergenic,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recyclable, </a:t>
            </a:r>
            <a:r>
              <a:rPr sz="900" spc="-25" dirty="0">
                <a:latin typeface="Arial"/>
                <a:cs typeface="Arial"/>
              </a:rPr>
              <a:t>and </a:t>
            </a:r>
            <a:r>
              <a:rPr sz="900" spc="-10" dirty="0">
                <a:latin typeface="Arial"/>
                <a:cs typeface="Arial"/>
              </a:rPr>
              <a:t>biodegradable.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 keeps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your sleeping environment refreshing and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chemical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free. </a:t>
            </a:r>
            <a:r>
              <a:rPr sz="900" dirty="0">
                <a:latin typeface="Arial"/>
                <a:cs typeface="Arial"/>
              </a:rPr>
              <a:t>Wool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helps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wick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heat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moisture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away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your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body.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It’s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soft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0" dirty="0">
                <a:latin typeface="Arial"/>
                <a:cs typeface="Arial"/>
              </a:rPr>
              <a:t> fluffy </a:t>
            </a:r>
            <a:r>
              <a:rPr sz="900" dirty="0">
                <a:latin typeface="Arial"/>
                <a:cs typeface="Arial"/>
              </a:rPr>
              <a:t>material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that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allows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your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mattress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breathe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keeping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your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bed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cool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8892" y="4400403"/>
            <a:ext cx="38150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1215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Steel-Encased </a:t>
            </a:r>
            <a:r>
              <a:rPr sz="900" b="1" spc="-10" dirty="0">
                <a:latin typeface="Arial"/>
                <a:cs typeface="Arial"/>
              </a:rPr>
              <a:t>13.75-</a:t>
            </a:r>
            <a:r>
              <a:rPr sz="900" b="1" dirty="0">
                <a:latin typeface="Arial"/>
                <a:cs typeface="Arial"/>
              </a:rPr>
              <a:t>Guage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Pocket </a:t>
            </a:r>
            <a:r>
              <a:rPr sz="900" b="1" spc="-10" dirty="0">
                <a:latin typeface="Arial"/>
                <a:cs typeface="Arial"/>
              </a:rPr>
              <a:t>Spring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high-</a:t>
            </a:r>
            <a:r>
              <a:rPr sz="900" dirty="0">
                <a:latin typeface="Arial"/>
                <a:cs typeface="Arial"/>
              </a:rPr>
              <a:t>density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coil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construction offers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firmer, </a:t>
            </a:r>
            <a:r>
              <a:rPr sz="900" spc="-10" dirty="0">
                <a:latin typeface="Arial"/>
                <a:cs typeface="Arial"/>
              </a:rPr>
              <a:t>deep-</a:t>
            </a:r>
            <a:r>
              <a:rPr sz="900" dirty="0">
                <a:latin typeface="Arial"/>
                <a:cs typeface="Arial"/>
              </a:rPr>
              <a:t>down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support, more </a:t>
            </a:r>
            <a:r>
              <a:rPr sz="900" spc="-10" dirty="0">
                <a:latin typeface="Arial"/>
                <a:cs typeface="Arial"/>
              </a:rPr>
              <a:t>airflow,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ensures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optimum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across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surface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spinal</a:t>
            </a:r>
            <a:r>
              <a:rPr sz="900" spc="-10" dirty="0">
                <a:latin typeface="Arial"/>
                <a:cs typeface="Arial"/>
              </a:rPr>
              <a:t> alignment.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602AEAC2-5603-2777-2396-A2DDB7485B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5145" y="418092"/>
            <a:ext cx="82155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Nature’s</a:t>
            </a:r>
            <a:r>
              <a:rPr sz="2400" spc="-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Reign</a:t>
            </a: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F4A12C81-DA68-A0CB-B9F7-8CF29A237902}"/>
              </a:ext>
            </a:extLst>
          </p:cNvPr>
          <p:cNvSpPr txBox="1"/>
          <p:nvPr/>
        </p:nvSpPr>
        <p:spPr>
          <a:xfrm>
            <a:off x="299801" y="1378754"/>
            <a:ext cx="883200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latin typeface="Garamond" panose="02020404030301010803" pitchFamily="18" charset="0"/>
                <a:cs typeface="Arial"/>
              </a:rPr>
              <a:t>67</a:t>
            </a:r>
            <a:r>
              <a:rPr lang="en-US" sz="2700" b="1" dirty="0">
                <a:latin typeface="Garamond" panose="02020404030301010803" pitchFamily="18" charset="0"/>
                <a:cs typeface="Arial"/>
              </a:rPr>
              <a:t>68</a:t>
            </a:r>
            <a:r>
              <a:rPr sz="2700" b="1" i="1" spc="-25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b="1" dirty="0">
                <a:latin typeface="Garamond" panose="02020404030301010803" pitchFamily="18" charset="0"/>
                <a:cs typeface="Arial"/>
              </a:rPr>
              <a:t>Laurel</a:t>
            </a:r>
            <a:r>
              <a:rPr lang="en-US" sz="2700" b="1" i="1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i="1" dirty="0">
                <a:latin typeface="Garamond" panose="02020404030301010803" pitchFamily="18" charset="0"/>
                <a:cs typeface="Arial"/>
              </a:rPr>
              <a:t>Euro Top</a:t>
            </a:r>
            <a:endParaRPr sz="2700" dirty="0">
              <a:latin typeface="Garamond" panose="02020404030301010803" pitchFamily="18" charset="0"/>
              <a:cs typeface="Arial"/>
            </a:endParaRPr>
          </a:p>
        </p:txBody>
      </p:sp>
      <p:sp>
        <p:nvSpPr>
          <p:cNvPr id="21" name="object 11">
            <a:extLst>
              <a:ext uri="{FF2B5EF4-FFF2-40B4-BE49-F238E27FC236}">
                <a16:creationId xmlns:a16="http://schemas.microsoft.com/office/drawing/2014/main" id="{956A806A-5A5A-358D-FBE1-B7A81F1CDB75}"/>
              </a:ext>
            </a:extLst>
          </p:cNvPr>
          <p:cNvSpPr txBox="1"/>
          <p:nvPr/>
        </p:nvSpPr>
        <p:spPr>
          <a:xfrm>
            <a:off x="414323" y="3959257"/>
            <a:ext cx="3815079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Silk, Wool &amp; Cashmere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Naturally regulates temperature and wicks away moisture. The perfect blend is added to the quilt to keep you comfortable, cool and 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2" name="object 10">
            <a:extLst>
              <a:ext uri="{FF2B5EF4-FFF2-40B4-BE49-F238E27FC236}">
                <a16:creationId xmlns:a16="http://schemas.microsoft.com/office/drawing/2014/main" id="{F2398B06-C1D3-1DC1-7457-0E9F8C4452F9}"/>
              </a:ext>
            </a:extLst>
          </p:cNvPr>
          <p:cNvSpPr txBox="1"/>
          <p:nvPr/>
        </p:nvSpPr>
        <p:spPr>
          <a:xfrm>
            <a:off x="414323" y="2267564"/>
            <a:ext cx="3826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Side</a:t>
            </a:r>
            <a:r>
              <a:rPr sz="900" b="1" spc="-10" dirty="0">
                <a:latin typeface="Arial"/>
                <a:cs typeface="Arial"/>
              </a:rPr>
              <a:t> Stitching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stitching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process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which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outer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row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pocket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springs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stitched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panels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mattress.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prevents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bed </a:t>
            </a:r>
            <a:r>
              <a:rPr sz="900" spc="-10" dirty="0">
                <a:latin typeface="Arial"/>
                <a:cs typeface="Arial"/>
              </a:rPr>
              <a:t>from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sagging,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creating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edge-to-</a:t>
            </a:r>
            <a:r>
              <a:rPr sz="900" dirty="0">
                <a:latin typeface="Arial"/>
                <a:cs typeface="Arial"/>
              </a:rPr>
              <a:t>edge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more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sleeping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surface.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" name="object 11">
            <a:extLst>
              <a:ext uri="{FF2B5EF4-FFF2-40B4-BE49-F238E27FC236}">
                <a16:creationId xmlns:a16="http://schemas.microsoft.com/office/drawing/2014/main" id="{91D4C886-439B-C966-C077-6B27DBAA097B}"/>
              </a:ext>
            </a:extLst>
          </p:cNvPr>
          <p:cNvSpPr txBox="1"/>
          <p:nvPr/>
        </p:nvSpPr>
        <p:spPr>
          <a:xfrm>
            <a:off x="425754" y="3116578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Compression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Tufting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Hand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tufting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mark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quality.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Durable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fasteners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inserted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through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layers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secure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upholstery.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time-intensive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technique dramatically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reduces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body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impressions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provides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superb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4" name="object 11">
            <a:extLst>
              <a:ext uri="{FF2B5EF4-FFF2-40B4-BE49-F238E27FC236}">
                <a16:creationId xmlns:a16="http://schemas.microsoft.com/office/drawing/2014/main" id="{54395E5B-80D3-5A18-5E14-61A7383368DF}"/>
              </a:ext>
            </a:extLst>
          </p:cNvPr>
          <p:cNvSpPr txBox="1"/>
          <p:nvPr/>
        </p:nvSpPr>
        <p:spPr>
          <a:xfrm>
            <a:off x="4848856" y="2264001"/>
            <a:ext cx="3815079" cy="71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Merino and Joma Wool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Merino wool traps air in the sleeping surface, enabling micro-climate control. Joma Wool® is crimped to increase bulk, springiness, comfort, and longevity. The resulting regulation of body temperature and humidity ensures a more comfortable night’s sleep. 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25" name="Picture 24" descr="Logo&#10;&#10;Description automatically generated with medium confidence">
            <a:extLst>
              <a:ext uri="{FF2B5EF4-FFF2-40B4-BE49-F238E27FC236}">
                <a16:creationId xmlns:a16="http://schemas.microsoft.com/office/drawing/2014/main" id="{7EE72B7B-61AF-3172-6093-992AB3FAF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9" y="6058704"/>
            <a:ext cx="847934" cy="558196"/>
          </a:xfrm>
          <a:prstGeom prst="rect">
            <a:avLst/>
          </a:prstGeom>
        </p:spPr>
      </p:pic>
      <p:pic>
        <p:nvPicPr>
          <p:cNvPr id="26" name="Picture 25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2331EB94-0CB2-685A-3A7A-7ADD5B840D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53" y="6057295"/>
            <a:ext cx="566982" cy="56698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E85CD30-B9A9-719F-277F-DB0E0897DB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172" y="6109089"/>
            <a:ext cx="492019" cy="27082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2EF096F-8E7B-6C40-E24B-DC7B71C57F56}"/>
              </a:ext>
            </a:extLst>
          </p:cNvPr>
          <p:cNvSpPr txBox="1"/>
          <p:nvPr/>
        </p:nvSpPr>
        <p:spPr>
          <a:xfrm>
            <a:off x="1819835" y="6362231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Adjustable Base Friendly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BECEB33-095E-3FE6-F322-57997E87DD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29" y="6007823"/>
            <a:ext cx="415975" cy="36933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10A1A2B-C676-CD0D-1EB5-E0A357A03EDD}"/>
              </a:ext>
            </a:extLst>
          </p:cNvPr>
          <p:cNvSpPr txBox="1"/>
          <p:nvPr/>
        </p:nvSpPr>
        <p:spPr>
          <a:xfrm>
            <a:off x="2552191" y="6350506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Amish Wood Foundation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6D6B6BF-0615-4A69-EA66-544C291295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36" y="5953772"/>
            <a:ext cx="714335" cy="714335"/>
          </a:xfrm>
          <a:prstGeom prst="rect">
            <a:avLst/>
          </a:prstGeom>
        </p:spPr>
      </p:pic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905E1F9A-8616-4C08-236D-6D8A8CFA3F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997" y="6020377"/>
            <a:ext cx="714335" cy="7212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906" y="1730492"/>
            <a:ext cx="275780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spc="-10" dirty="0">
                <a:solidFill>
                  <a:srgbClr val="000000"/>
                </a:solidFill>
                <a:latin typeface="Garamond"/>
                <a:cs typeface="Garamond"/>
              </a:rPr>
              <a:t>Camellia</a:t>
            </a:r>
            <a:endParaRPr sz="3600" dirty="0">
              <a:latin typeface="Garamond"/>
              <a:cs typeface="Garamond"/>
            </a:endParaRPr>
          </a:p>
          <a:p>
            <a:pPr marL="12700" algn="ctr">
              <a:lnSpc>
                <a:spcPct val="100000"/>
              </a:lnSpc>
            </a:pPr>
            <a:r>
              <a:rPr lang="en-US" sz="3600" i="1" spc="60" dirty="0">
                <a:solidFill>
                  <a:srgbClr val="000000"/>
                </a:solidFill>
                <a:latin typeface="Garamond"/>
                <a:cs typeface="Garamond"/>
              </a:rPr>
              <a:t>Pillow</a:t>
            </a:r>
            <a:r>
              <a:rPr sz="3600" i="1" spc="170" dirty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sz="3600" i="1" spc="55" dirty="0">
                <a:solidFill>
                  <a:srgbClr val="000000"/>
                </a:solidFill>
                <a:latin typeface="Garamond"/>
                <a:cs typeface="Garamond"/>
              </a:rPr>
              <a:t>Top</a:t>
            </a:r>
            <a:endParaRPr sz="3600" dirty="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9742" y="2842082"/>
            <a:ext cx="5010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-20" dirty="0">
                <a:latin typeface="Garamond"/>
                <a:cs typeface="Garamond"/>
              </a:rPr>
              <a:t>67</a:t>
            </a:r>
            <a:r>
              <a:rPr lang="en-US" sz="2000" i="1" spc="-20" dirty="0">
                <a:latin typeface="Garamond"/>
                <a:cs typeface="Garamond"/>
              </a:rPr>
              <a:t>36</a:t>
            </a:r>
            <a:endParaRPr sz="2000" dirty="0">
              <a:latin typeface="Garamond"/>
              <a:cs typeface="Garamond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1312C2E1-2496-94D5-0997-7EF1460B90D5}"/>
              </a:ext>
            </a:extLst>
          </p:cNvPr>
          <p:cNvSpPr txBox="1"/>
          <p:nvPr/>
        </p:nvSpPr>
        <p:spPr>
          <a:xfrm>
            <a:off x="716597" y="3234219"/>
            <a:ext cx="2765346" cy="180963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 indent="-2858" algn="ctr">
              <a:spcBef>
                <a:spcPts val="71"/>
              </a:spcBef>
            </a:pPr>
            <a:r>
              <a:rPr sz="1300" spc="-8" dirty="0">
                <a:latin typeface="Garamond"/>
                <a:cs typeface="Garamond"/>
              </a:rPr>
              <a:t>Hypnos,®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</a:t>
            </a:r>
            <a:r>
              <a:rPr sz="1300" spc="-19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family-</a:t>
            </a:r>
            <a:r>
              <a:rPr sz="1300" dirty="0">
                <a:latin typeface="Garamond"/>
                <a:cs typeface="Garamond"/>
              </a:rPr>
              <a:t>run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British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company,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hand-</a:t>
            </a:r>
            <a:r>
              <a:rPr sz="1300" spc="-8" dirty="0">
                <a:latin typeface="Garamond"/>
                <a:cs typeface="Garamond"/>
              </a:rPr>
              <a:t>crafting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luxury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beds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9" dirty="0">
                <a:latin typeface="Garamond"/>
                <a:cs typeface="Garamond"/>
              </a:rPr>
              <a:t>and </a:t>
            </a:r>
            <a:r>
              <a:rPr sz="1300" spc="-8" dirty="0">
                <a:latin typeface="Garamond"/>
                <a:cs typeface="Garamond"/>
              </a:rPr>
              <a:t>mattresses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using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time-</a:t>
            </a:r>
            <a:r>
              <a:rPr sz="1300" spc="-8" dirty="0">
                <a:latin typeface="Garamond"/>
                <a:cs typeface="Garamond"/>
              </a:rPr>
              <a:t>honored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methods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more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than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100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years.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Indeed,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trusted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to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provide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deeply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relaxing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rejuvenating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finest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homes,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palaces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hotels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since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1904.</a:t>
            </a:r>
            <a:endParaRPr sz="1300" dirty="0">
              <a:latin typeface="Garamond"/>
              <a:cs typeface="Garamond"/>
            </a:endParaRPr>
          </a:p>
          <a:p>
            <a:pPr marL="79534" marR="75724" algn="ctr"/>
            <a:r>
              <a:rPr sz="1300" spc="-8" dirty="0">
                <a:latin typeface="Garamond"/>
                <a:cs typeface="Garamond"/>
              </a:rPr>
              <a:t>Paramount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Company®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is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only </a:t>
            </a:r>
            <a:r>
              <a:rPr sz="1300" spc="-8" dirty="0">
                <a:latin typeface="Garamond"/>
                <a:cs typeface="Garamond"/>
              </a:rPr>
              <a:t>licensee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in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USA.</a:t>
            </a:r>
            <a:endParaRPr sz="1300" dirty="0">
              <a:latin typeface="Garamond"/>
              <a:cs typeface="Garamond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832DA01-67C9-07F6-AC36-A62CE01E9F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05"/>
          <a:stretch/>
        </p:blipFill>
        <p:spPr>
          <a:xfrm>
            <a:off x="4444692" y="1371600"/>
            <a:ext cx="4699308" cy="5486400"/>
          </a:xfrm>
          <a:prstGeom prst="rect">
            <a:avLst/>
          </a:prstGeom>
        </p:spPr>
      </p:pic>
      <p:pic>
        <p:nvPicPr>
          <p:cNvPr id="9" name="object 2">
            <a:extLst>
              <a:ext uri="{FF2B5EF4-FFF2-40B4-BE49-F238E27FC236}">
                <a16:creationId xmlns:a16="http://schemas.microsoft.com/office/drawing/2014/main" id="{2BC94404-137F-4B85-1CC8-A418E27A6CF0}"/>
              </a:ext>
            </a:extLst>
          </p:cNvPr>
          <p:cNvPicPr/>
          <p:nvPr/>
        </p:nvPicPr>
        <p:blipFill rotWithShape="1">
          <a:blip r:embed="rId3" cstate="print"/>
          <a:srcRect b="78699"/>
          <a:stretch/>
        </p:blipFill>
        <p:spPr>
          <a:xfrm>
            <a:off x="1" y="165528"/>
            <a:ext cx="9143999" cy="120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55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b="78094"/>
          <a:stretch/>
        </p:blipFill>
        <p:spPr>
          <a:xfrm>
            <a:off x="0" y="68494"/>
            <a:ext cx="9131807" cy="1240353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602AEAC2-5603-2777-2396-A2DDB7485B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5145" y="418092"/>
            <a:ext cx="82155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Nature’s</a:t>
            </a:r>
            <a:r>
              <a:rPr sz="2400" spc="-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Reign</a:t>
            </a: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F4A12C81-DA68-A0CB-B9F7-8CF29A237902}"/>
              </a:ext>
            </a:extLst>
          </p:cNvPr>
          <p:cNvSpPr txBox="1"/>
          <p:nvPr/>
        </p:nvSpPr>
        <p:spPr>
          <a:xfrm>
            <a:off x="299801" y="1378754"/>
            <a:ext cx="883200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latin typeface="Garamond" panose="02020404030301010803" pitchFamily="18" charset="0"/>
                <a:cs typeface="Arial"/>
              </a:rPr>
              <a:t>67</a:t>
            </a:r>
            <a:r>
              <a:rPr lang="en-US" sz="2700" b="1" dirty="0">
                <a:latin typeface="Garamond" panose="02020404030301010803" pitchFamily="18" charset="0"/>
                <a:cs typeface="Arial"/>
              </a:rPr>
              <a:t>36</a:t>
            </a:r>
            <a:r>
              <a:rPr sz="2700" b="1" spc="-25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b="1" spc="-25" dirty="0">
                <a:latin typeface="Garamond" panose="02020404030301010803" pitchFamily="18" charset="0"/>
                <a:cs typeface="Arial"/>
              </a:rPr>
              <a:t>Camellia</a:t>
            </a:r>
            <a:r>
              <a:rPr lang="en-US" sz="2700" b="1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i="1" dirty="0">
                <a:latin typeface="Garamond" panose="02020404030301010803" pitchFamily="18" charset="0"/>
                <a:cs typeface="Arial"/>
              </a:rPr>
              <a:t>Pillow Top</a:t>
            </a:r>
            <a:endParaRPr sz="2700" dirty="0">
              <a:latin typeface="Garamond" panose="02020404030301010803" pitchFamily="18" charset="0"/>
              <a:cs typeface="Arial"/>
            </a:endParaRPr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953B6DF9-5991-9FD1-11AE-F18F0ED73DAF}"/>
              </a:ext>
            </a:extLst>
          </p:cNvPr>
          <p:cNvSpPr txBox="1"/>
          <p:nvPr/>
        </p:nvSpPr>
        <p:spPr>
          <a:xfrm>
            <a:off x="414323" y="2267564"/>
            <a:ext cx="3826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Side</a:t>
            </a:r>
            <a:r>
              <a:rPr sz="900" b="1" spc="-10" dirty="0">
                <a:latin typeface="Arial"/>
                <a:cs typeface="Arial"/>
              </a:rPr>
              <a:t> Stitching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stitching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process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which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outer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row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pocket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springs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stitched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panels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mattress.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prevents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bed </a:t>
            </a:r>
            <a:r>
              <a:rPr sz="900" spc="-10" dirty="0">
                <a:latin typeface="Arial"/>
                <a:cs typeface="Arial"/>
              </a:rPr>
              <a:t>from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sagging,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creating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edge-to-</a:t>
            </a:r>
            <a:r>
              <a:rPr sz="900" dirty="0">
                <a:latin typeface="Arial"/>
                <a:cs typeface="Arial"/>
              </a:rPr>
              <a:t>edge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more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sleeping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surface.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9FA86421-F04F-BDCD-CEBB-56EACE84CAEC}"/>
              </a:ext>
            </a:extLst>
          </p:cNvPr>
          <p:cNvSpPr txBox="1"/>
          <p:nvPr/>
        </p:nvSpPr>
        <p:spPr>
          <a:xfrm>
            <a:off x="414323" y="3015072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Compression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Tufting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Hand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tufting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mark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quality.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Durable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fasteners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inserted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through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layers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secure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upholstery.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time-intensive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technique dramatically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reduces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body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impressions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provides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superb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9" name="object 11">
            <a:extLst>
              <a:ext uri="{FF2B5EF4-FFF2-40B4-BE49-F238E27FC236}">
                <a16:creationId xmlns:a16="http://schemas.microsoft.com/office/drawing/2014/main" id="{9B234B45-6792-0233-E51A-BD40056027CB}"/>
              </a:ext>
            </a:extLst>
          </p:cNvPr>
          <p:cNvSpPr txBox="1"/>
          <p:nvPr/>
        </p:nvSpPr>
        <p:spPr>
          <a:xfrm>
            <a:off x="414322" y="3729377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Camel Hair Fiber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 camel hair is very fine with an extraordinary ability to regulate moisture and temperature under all thermal conditions. Its soft and luxurious feel creates the perfect mattress layer.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3877DED5-0B58-E77B-81CD-303D741E4635}"/>
              </a:ext>
            </a:extLst>
          </p:cNvPr>
          <p:cNvSpPr txBox="1"/>
          <p:nvPr/>
        </p:nvSpPr>
        <p:spPr>
          <a:xfrm>
            <a:off x="438450" y="4449800"/>
            <a:ext cx="3815079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Joma Wool® &amp; Alpaca Fiber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Joma Wool ® is crimped to increase bulk, springiness, comfort, and longevity. Alpaca is naturally lanolin-free which improves its performance in very humid conditions and makes it hypo-allergenic.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1" name="object 13">
            <a:extLst>
              <a:ext uri="{FF2B5EF4-FFF2-40B4-BE49-F238E27FC236}">
                <a16:creationId xmlns:a16="http://schemas.microsoft.com/office/drawing/2014/main" id="{F6759167-DCBE-92ED-77FB-F414091F9C46}"/>
              </a:ext>
            </a:extLst>
          </p:cNvPr>
          <p:cNvSpPr txBox="1"/>
          <p:nvPr/>
        </p:nvSpPr>
        <p:spPr>
          <a:xfrm>
            <a:off x="414322" y="5200413"/>
            <a:ext cx="37668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Natural </a:t>
            </a:r>
            <a:r>
              <a:rPr sz="900" b="1" spc="-10" dirty="0">
                <a:latin typeface="Arial"/>
                <a:cs typeface="Arial"/>
              </a:rPr>
              <a:t>Latex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Oeko-Tex certified, hypoallergenic and resistant to dust-mites, mold and mildew, natural latex gently lifts your body, conforms to your unique shape and distribute weight evenly. Natural latex is the ultimate pressure relieving material.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DA5E5533-31D0-7903-D412-D0A3FA31E808}"/>
              </a:ext>
            </a:extLst>
          </p:cNvPr>
          <p:cNvSpPr txBox="1"/>
          <p:nvPr/>
        </p:nvSpPr>
        <p:spPr>
          <a:xfrm>
            <a:off x="4739223" y="3777385"/>
            <a:ext cx="3815079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Natural Cotton &amp; Wool Fiber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 cotton is a lightweight fiber that is hypoallergenic, recyclable, and biodegradable. It keeps your sleeping environment refreshing and chemical free. Wool helps to wick heat and moisture away from your body. It’s a soft and fluffy material that allows your mattress to breathe keeping your bed cool and 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3" name="object 9">
            <a:extLst>
              <a:ext uri="{FF2B5EF4-FFF2-40B4-BE49-F238E27FC236}">
                <a16:creationId xmlns:a16="http://schemas.microsoft.com/office/drawing/2014/main" id="{B83BD014-F186-AE67-19A1-C3502F443044}"/>
              </a:ext>
            </a:extLst>
          </p:cNvPr>
          <p:cNvSpPr txBox="1"/>
          <p:nvPr/>
        </p:nvSpPr>
        <p:spPr>
          <a:xfrm>
            <a:off x="4715803" y="4813592"/>
            <a:ext cx="386192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1215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Steel-Encased </a:t>
            </a:r>
            <a:r>
              <a:rPr sz="900" b="1" spc="-10" dirty="0">
                <a:latin typeface="Arial"/>
                <a:cs typeface="Arial"/>
              </a:rPr>
              <a:t>13.75-</a:t>
            </a:r>
            <a:r>
              <a:rPr sz="900" b="1" dirty="0">
                <a:latin typeface="Arial"/>
                <a:cs typeface="Arial"/>
              </a:rPr>
              <a:t>Guage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Pocket </a:t>
            </a:r>
            <a:r>
              <a:rPr sz="900" b="1" spc="-10" dirty="0">
                <a:latin typeface="Arial"/>
                <a:cs typeface="Arial"/>
              </a:rPr>
              <a:t>Spring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high-</a:t>
            </a:r>
            <a:r>
              <a:rPr sz="900" dirty="0">
                <a:latin typeface="Arial"/>
                <a:cs typeface="Arial"/>
              </a:rPr>
              <a:t>density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coil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construction offers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firmer, </a:t>
            </a:r>
            <a:r>
              <a:rPr sz="900" spc="-10" dirty="0">
                <a:latin typeface="Arial"/>
                <a:cs typeface="Arial"/>
              </a:rPr>
              <a:t>deep-</a:t>
            </a:r>
            <a:r>
              <a:rPr sz="900" dirty="0">
                <a:latin typeface="Arial"/>
                <a:cs typeface="Arial"/>
              </a:rPr>
              <a:t>down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support, more </a:t>
            </a:r>
            <a:r>
              <a:rPr sz="900" spc="-10" dirty="0">
                <a:latin typeface="Arial"/>
                <a:cs typeface="Arial"/>
              </a:rPr>
              <a:t>airflow,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ensures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optimum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across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surface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spinal</a:t>
            </a:r>
            <a:r>
              <a:rPr sz="900" spc="-10" dirty="0">
                <a:latin typeface="Arial"/>
                <a:cs typeface="Arial"/>
              </a:rPr>
              <a:t> alignment.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4" name="object 9">
            <a:extLst>
              <a:ext uri="{FF2B5EF4-FFF2-40B4-BE49-F238E27FC236}">
                <a16:creationId xmlns:a16="http://schemas.microsoft.com/office/drawing/2014/main" id="{1A816C96-8546-7616-5217-C236BDFF1EE5}"/>
              </a:ext>
            </a:extLst>
          </p:cNvPr>
          <p:cNvSpPr txBox="1"/>
          <p:nvPr/>
        </p:nvSpPr>
        <p:spPr>
          <a:xfrm>
            <a:off x="4715803" y="2258969"/>
            <a:ext cx="3861921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1872 Pocketed Micro Coils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micro coils instantly conform to your body to reduce body impressions, provide maximum support and maintain ultimate comfort for you all night long.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BE4ED82F-5F2F-6AED-D417-7E8ED09613F7}"/>
              </a:ext>
            </a:extLst>
          </p:cNvPr>
          <p:cNvSpPr txBox="1"/>
          <p:nvPr/>
        </p:nvSpPr>
        <p:spPr>
          <a:xfrm>
            <a:off x="4739223" y="5556013"/>
            <a:ext cx="3861921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Recycled Densified Fiber Pad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Recycled Densified Fiber Pad is made from 60% recycled bottles and provides optimal mattress support.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6" name="object 13">
            <a:extLst>
              <a:ext uri="{FF2B5EF4-FFF2-40B4-BE49-F238E27FC236}">
                <a16:creationId xmlns:a16="http://schemas.microsoft.com/office/drawing/2014/main" id="{28E6934E-EAAB-C0AA-E00C-003EA715E0C6}"/>
              </a:ext>
            </a:extLst>
          </p:cNvPr>
          <p:cNvSpPr txBox="1"/>
          <p:nvPr/>
        </p:nvSpPr>
        <p:spPr>
          <a:xfrm>
            <a:off x="4715803" y="3018177"/>
            <a:ext cx="376682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Joma Wool Fiber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Joma Wool® is derived from a process that removes traces of natural lanolin and crimps the fiber to increase bulk, springiness, comfort, and longevity. 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37" name="Picture 36" descr="Logo&#10;&#10;Description automatically generated with medium confidence">
            <a:extLst>
              <a:ext uri="{FF2B5EF4-FFF2-40B4-BE49-F238E27FC236}">
                <a16:creationId xmlns:a16="http://schemas.microsoft.com/office/drawing/2014/main" id="{7BA527A3-0E7F-8526-0F37-2249090A34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9" y="6058704"/>
            <a:ext cx="847934" cy="558196"/>
          </a:xfrm>
          <a:prstGeom prst="rect">
            <a:avLst/>
          </a:prstGeom>
        </p:spPr>
      </p:pic>
      <p:pic>
        <p:nvPicPr>
          <p:cNvPr id="38" name="Picture 37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F3384F2-9B02-78EE-F3FE-10FC50D637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53" y="6057295"/>
            <a:ext cx="566982" cy="56698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61155DD-3E9B-78AE-3190-96C21E3690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172" y="6109089"/>
            <a:ext cx="492019" cy="270826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8476EA76-3214-15EC-2BFA-51A3C342863B}"/>
              </a:ext>
            </a:extLst>
          </p:cNvPr>
          <p:cNvSpPr txBox="1"/>
          <p:nvPr/>
        </p:nvSpPr>
        <p:spPr>
          <a:xfrm>
            <a:off x="1819835" y="6362231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Adjustable Base Friendly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19B4D79-4FCD-91ED-C53C-014B79BCF1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29" y="6007823"/>
            <a:ext cx="415975" cy="36933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E66D5ECF-BDF6-AABB-7FC4-EB8646C5BC61}"/>
              </a:ext>
            </a:extLst>
          </p:cNvPr>
          <p:cNvSpPr txBox="1"/>
          <p:nvPr/>
        </p:nvSpPr>
        <p:spPr>
          <a:xfrm>
            <a:off x="2552191" y="6350506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Amish Wood Foundation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8CC86DC6-9BEF-EDAC-383C-4A06F8F4B6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36" y="5953772"/>
            <a:ext cx="714335" cy="714335"/>
          </a:xfrm>
          <a:prstGeom prst="rect">
            <a:avLst/>
          </a:prstGeom>
        </p:spPr>
      </p:pic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3A67C494-7E5B-DD19-3E5F-EB84A2AB84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997" y="6020377"/>
            <a:ext cx="714335" cy="72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263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906" y="1730492"/>
            <a:ext cx="275780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spc="-10" dirty="0">
                <a:solidFill>
                  <a:srgbClr val="000000"/>
                </a:solidFill>
                <a:latin typeface="Garamond"/>
                <a:cs typeface="Garamond"/>
              </a:rPr>
              <a:t>Magnolia</a:t>
            </a:r>
            <a:endParaRPr sz="3600" dirty="0">
              <a:latin typeface="Garamond"/>
              <a:cs typeface="Garamond"/>
            </a:endParaRPr>
          </a:p>
          <a:p>
            <a:pPr marL="12700" algn="ctr">
              <a:lnSpc>
                <a:spcPct val="100000"/>
              </a:lnSpc>
            </a:pPr>
            <a:r>
              <a:rPr lang="en-US" sz="3600" i="1" spc="60" dirty="0">
                <a:solidFill>
                  <a:srgbClr val="000000"/>
                </a:solidFill>
                <a:latin typeface="Garamond"/>
                <a:cs typeface="Garamond"/>
              </a:rPr>
              <a:t>Euro</a:t>
            </a:r>
            <a:r>
              <a:rPr sz="3600" i="1" spc="170" dirty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sz="3600" i="1" spc="55" dirty="0">
                <a:solidFill>
                  <a:srgbClr val="000000"/>
                </a:solidFill>
                <a:latin typeface="Garamond"/>
                <a:cs typeface="Garamond"/>
              </a:rPr>
              <a:t>Top</a:t>
            </a:r>
            <a:endParaRPr sz="3600" dirty="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9742" y="2842082"/>
            <a:ext cx="5010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-20" dirty="0">
                <a:latin typeface="Garamond"/>
                <a:cs typeface="Garamond"/>
              </a:rPr>
              <a:t>67</a:t>
            </a:r>
            <a:r>
              <a:rPr lang="en-US" sz="2000" i="1" spc="-20" dirty="0">
                <a:latin typeface="Garamond"/>
                <a:cs typeface="Garamond"/>
              </a:rPr>
              <a:t>46</a:t>
            </a:r>
            <a:endParaRPr sz="2000" dirty="0">
              <a:latin typeface="Garamond"/>
              <a:cs typeface="Garamond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1312C2E1-2496-94D5-0997-7EF1460B90D5}"/>
              </a:ext>
            </a:extLst>
          </p:cNvPr>
          <p:cNvSpPr txBox="1"/>
          <p:nvPr/>
        </p:nvSpPr>
        <p:spPr>
          <a:xfrm>
            <a:off x="716597" y="3234219"/>
            <a:ext cx="2765346" cy="180963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 indent="-2858" algn="ctr">
              <a:spcBef>
                <a:spcPts val="71"/>
              </a:spcBef>
            </a:pPr>
            <a:r>
              <a:rPr sz="1300" spc="-8" dirty="0">
                <a:latin typeface="Garamond"/>
                <a:cs typeface="Garamond"/>
              </a:rPr>
              <a:t>Hypnos,®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</a:t>
            </a:r>
            <a:r>
              <a:rPr sz="1300" spc="-19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family-</a:t>
            </a:r>
            <a:r>
              <a:rPr sz="1300" dirty="0">
                <a:latin typeface="Garamond"/>
                <a:cs typeface="Garamond"/>
              </a:rPr>
              <a:t>run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British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company,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hand-</a:t>
            </a:r>
            <a:r>
              <a:rPr sz="1300" spc="-8" dirty="0">
                <a:latin typeface="Garamond"/>
                <a:cs typeface="Garamond"/>
              </a:rPr>
              <a:t>crafting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luxury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beds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9" dirty="0">
                <a:latin typeface="Garamond"/>
                <a:cs typeface="Garamond"/>
              </a:rPr>
              <a:t>and </a:t>
            </a:r>
            <a:r>
              <a:rPr sz="1300" spc="-8" dirty="0">
                <a:latin typeface="Garamond"/>
                <a:cs typeface="Garamond"/>
              </a:rPr>
              <a:t>mattresses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using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time-</a:t>
            </a:r>
            <a:r>
              <a:rPr sz="1300" spc="-8" dirty="0">
                <a:latin typeface="Garamond"/>
                <a:cs typeface="Garamond"/>
              </a:rPr>
              <a:t>honored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methods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more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than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100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years.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Indeed,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trusted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to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provide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deeply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relaxing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rejuvenating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finest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homes,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palaces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hotels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since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1904.</a:t>
            </a:r>
            <a:endParaRPr sz="1300" dirty="0">
              <a:latin typeface="Garamond"/>
              <a:cs typeface="Garamond"/>
            </a:endParaRPr>
          </a:p>
          <a:p>
            <a:pPr marL="79534" marR="75724" algn="ctr"/>
            <a:r>
              <a:rPr sz="1300" spc="-8" dirty="0">
                <a:latin typeface="Garamond"/>
                <a:cs typeface="Garamond"/>
              </a:rPr>
              <a:t>Paramount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Company®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is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only </a:t>
            </a:r>
            <a:r>
              <a:rPr sz="1300" spc="-8" dirty="0">
                <a:latin typeface="Garamond"/>
                <a:cs typeface="Garamond"/>
              </a:rPr>
              <a:t>licensee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in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USA.</a:t>
            </a:r>
            <a:endParaRPr sz="1300" dirty="0">
              <a:latin typeface="Garamond"/>
              <a:cs typeface="Garamond"/>
            </a:endParaRPr>
          </a:p>
        </p:txBody>
      </p:sp>
      <p:pic>
        <p:nvPicPr>
          <p:cNvPr id="4" name="object 2">
            <a:extLst>
              <a:ext uri="{FF2B5EF4-FFF2-40B4-BE49-F238E27FC236}">
                <a16:creationId xmlns:a16="http://schemas.microsoft.com/office/drawing/2014/main" id="{9A4FE97D-15E0-7035-6DB8-952C8D575403}"/>
              </a:ext>
            </a:extLst>
          </p:cNvPr>
          <p:cNvPicPr/>
          <p:nvPr/>
        </p:nvPicPr>
        <p:blipFill rotWithShape="1">
          <a:blip r:embed="rId2" cstate="print"/>
          <a:srcRect b="78699"/>
          <a:stretch/>
        </p:blipFill>
        <p:spPr>
          <a:xfrm>
            <a:off x="1" y="165528"/>
            <a:ext cx="9143999" cy="1206072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480B81A-DC41-995C-09E4-07F4881D1B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05"/>
          <a:stretch/>
        </p:blipFill>
        <p:spPr>
          <a:xfrm>
            <a:off x="4444692" y="1371600"/>
            <a:ext cx="469930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40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b="78094"/>
          <a:stretch/>
        </p:blipFill>
        <p:spPr>
          <a:xfrm>
            <a:off x="0" y="68494"/>
            <a:ext cx="9131807" cy="1240353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602AEAC2-5603-2777-2396-A2DDB7485B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5145" y="418092"/>
            <a:ext cx="82155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Nature’s</a:t>
            </a:r>
            <a:r>
              <a:rPr sz="2400" spc="-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Reign</a:t>
            </a: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F4A12C81-DA68-A0CB-B9F7-8CF29A237902}"/>
              </a:ext>
            </a:extLst>
          </p:cNvPr>
          <p:cNvSpPr txBox="1"/>
          <p:nvPr/>
        </p:nvSpPr>
        <p:spPr>
          <a:xfrm>
            <a:off x="299801" y="1378754"/>
            <a:ext cx="883200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latin typeface="Garamond" panose="02020404030301010803" pitchFamily="18" charset="0"/>
                <a:cs typeface="Arial"/>
              </a:rPr>
              <a:t>67</a:t>
            </a:r>
            <a:r>
              <a:rPr lang="en-US" sz="2700" b="1" dirty="0">
                <a:latin typeface="Garamond" panose="02020404030301010803" pitchFamily="18" charset="0"/>
                <a:cs typeface="Arial"/>
              </a:rPr>
              <a:t>46</a:t>
            </a:r>
            <a:r>
              <a:rPr sz="2700" b="1" spc="-25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b="1" spc="-25" dirty="0">
                <a:latin typeface="Garamond" panose="02020404030301010803" pitchFamily="18" charset="0"/>
                <a:cs typeface="Arial"/>
              </a:rPr>
              <a:t>Magnolia</a:t>
            </a:r>
            <a:r>
              <a:rPr lang="en-US" sz="2700" b="1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i="1" dirty="0">
                <a:latin typeface="Garamond" panose="02020404030301010803" pitchFamily="18" charset="0"/>
                <a:cs typeface="Arial"/>
              </a:rPr>
              <a:t>Euro Top</a:t>
            </a:r>
            <a:endParaRPr sz="2700" dirty="0">
              <a:latin typeface="Garamond" panose="02020404030301010803" pitchFamily="18" charset="0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98F02CC2-494D-7D7F-CFD9-15C8A8C0AC35}"/>
              </a:ext>
            </a:extLst>
          </p:cNvPr>
          <p:cNvSpPr txBox="1"/>
          <p:nvPr/>
        </p:nvSpPr>
        <p:spPr>
          <a:xfrm>
            <a:off x="432252" y="1992168"/>
            <a:ext cx="3826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Side</a:t>
            </a:r>
            <a:r>
              <a:rPr sz="900" b="1" spc="-10" dirty="0">
                <a:latin typeface="Arial"/>
                <a:cs typeface="Arial"/>
              </a:rPr>
              <a:t> Stitching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stitching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process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which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outer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row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pocket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springs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stitched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panels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mattress.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prevents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bed </a:t>
            </a:r>
            <a:r>
              <a:rPr sz="900" spc="-10" dirty="0">
                <a:latin typeface="Arial"/>
                <a:cs typeface="Arial"/>
              </a:rPr>
              <a:t>from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sagging,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creating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edge-to-</a:t>
            </a:r>
            <a:r>
              <a:rPr sz="900" dirty="0">
                <a:latin typeface="Arial"/>
                <a:cs typeface="Arial"/>
              </a:rPr>
              <a:t>edge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more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sleeping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surface.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021CE72B-2108-375E-B429-4F612BB2ACD2}"/>
              </a:ext>
            </a:extLst>
          </p:cNvPr>
          <p:cNvSpPr txBox="1"/>
          <p:nvPr/>
        </p:nvSpPr>
        <p:spPr>
          <a:xfrm>
            <a:off x="432252" y="2739676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Compression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Tufting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Hand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tufting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mark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quality.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Durable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fasteners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inserted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through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layers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secure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upholstery.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time-intensive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technique dramatically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reduces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body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impressions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provides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superb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28A4C1B2-40BB-8106-9CF4-735BE70CBC28}"/>
              </a:ext>
            </a:extLst>
          </p:cNvPr>
          <p:cNvSpPr txBox="1"/>
          <p:nvPr/>
        </p:nvSpPr>
        <p:spPr>
          <a:xfrm>
            <a:off x="432251" y="3453981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Camel Hair Fiber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 camel hair is very fine with an extraordinary ability to regulate moisture and temperature under all thermal conditions. Its soft and luxurious feel creates the perfect mattress layer.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CFE522F3-3473-4EFD-A7CE-C5A9F18041EB}"/>
              </a:ext>
            </a:extLst>
          </p:cNvPr>
          <p:cNvSpPr txBox="1"/>
          <p:nvPr/>
        </p:nvSpPr>
        <p:spPr>
          <a:xfrm>
            <a:off x="456379" y="4174404"/>
            <a:ext cx="3815079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Joma Wool® &amp; Alpaca Fiber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Joma Wool ® is crimped to increase bulk, springiness, comfort, and longevity. Alpaca is naturally lanolin-free which improves its performance in very humid conditions and makes it hypo-allergenic.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13">
            <a:extLst>
              <a:ext uri="{FF2B5EF4-FFF2-40B4-BE49-F238E27FC236}">
                <a16:creationId xmlns:a16="http://schemas.microsoft.com/office/drawing/2014/main" id="{D890101E-283B-238C-AAA3-43BEFF12223A}"/>
              </a:ext>
            </a:extLst>
          </p:cNvPr>
          <p:cNvSpPr txBox="1"/>
          <p:nvPr/>
        </p:nvSpPr>
        <p:spPr>
          <a:xfrm>
            <a:off x="432251" y="4925017"/>
            <a:ext cx="37668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Natural </a:t>
            </a:r>
            <a:r>
              <a:rPr sz="900" b="1" spc="-10" dirty="0">
                <a:latin typeface="Arial"/>
                <a:cs typeface="Arial"/>
              </a:rPr>
              <a:t>Latex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Oeko-Tex certified, hypoallergenic and resistant to dust-mites, mold and mildew, natural latex gently lifts your body, conforms to your unique shape and distribute weight evenly. Natural latex is the ultimate pressure relieving material.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9821E788-F370-E2C5-AFBD-9FD5B234BBD2}"/>
              </a:ext>
            </a:extLst>
          </p:cNvPr>
          <p:cNvSpPr txBox="1"/>
          <p:nvPr/>
        </p:nvSpPr>
        <p:spPr>
          <a:xfrm>
            <a:off x="4867519" y="3765895"/>
            <a:ext cx="3815079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Natural Cotton &amp; Wool Fiber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 cotton is a lightweight fiber that is hypoallergenic, recyclable, and biodegradable. It keeps your sleeping environment refreshing and chemical free. Wool helps to wick heat and moisture away from your body. It’s a soft and fluffy material that allows your mattress to breathe keeping your bed cool and 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F5425E52-CDB7-9E5A-D1F4-093D0D8D90C6}"/>
              </a:ext>
            </a:extLst>
          </p:cNvPr>
          <p:cNvSpPr txBox="1"/>
          <p:nvPr/>
        </p:nvSpPr>
        <p:spPr>
          <a:xfrm>
            <a:off x="4844099" y="4802102"/>
            <a:ext cx="386192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1215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Steel-Encased </a:t>
            </a:r>
            <a:r>
              <a:rPr sz="900" b="1" spc="-10" dirty="0">
                <a:latin typeface="Arial"/>
                <a:cs typeface="Arial"/>
              </a:rPr>
              <a:t>13.75-</a:t>
            </a:r>
            <a:r>
              <a:rPr sz="900" b="1" dirty="0">
                <a:latin typeface="Arial"/>
                <a:cs typeface="Arial"/>
              </a:rPr>
              <a:t>Guage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Pocket </a:t>
            </a:r>
            <a:r>
              <a:rPr sz="900" b="1" spc="-10" dirty="0">
                <a:latin typeface="Arial"/>
                <a:cs typeface="Arial"/>
              </a:rPr>
              <a:t>Spring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high-</a:t>
            </a:r>
            <a:r>
              <a:rPr sz="900" dirty="0">
                <a:latin typeface="Arial"/>
                <a:cs typeface="Arial"/>
              </a:rPr>
              <a:t>density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coil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construction offers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firmer, </a:t>
            </a:r>
            <a:r>
              <a:rPr sz="900" spc="-10" dirty="0">
                <a:latin typeface="Arial"/>
                <a:cs typeface="Arial"/>
              </a:rPr>
              <a:t>deep-</a:t>
            </a:r>
            <a:r>
              <a:rPr sz="900" dirty="0">
                <a:latin typeface="Arial"/>
                <a:cs typeface="Arial"/>
              </a:rPr>
              <a:t>down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support, more </a:t>
            </a:r>
            <a:r>
              <a:rPr sz="900" spc="-10" dirty="0">
                <a:latin typeface="Arial"/>
                <a:cs typeface="Arial"/>
              </a:rPr>
              <a:t>airflow,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ensures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optimum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across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surface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spinal</a:t>
            </a:r>
            <a:r>
              <a:rPr sz="900" spc="-10" dirty="0">
                <a:latin typeface="Arial"/>
                <a:cs typeface="Arial"/>
              </a:rPr>
              <a:t> alignment.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6" name="object 9">
            <a:extLst>
              <a:ext uri="{FF2B5EF4-FFF2-40B4-BE49-F238E27FC236}">
                <a16:creationId xmlns:a16="http://schemas.microsoft.com/office/drawing/2014/main" id="{B3543F53-F5C9-0C39-1B14-9476BA1E0D37}"/>
              </a:ext>
            </a:extLst>
          </p:cNvPr>
          <p:cNvSpPr txBox="1"/>
          <p:nvPr/>
        </p:nvSpPr>
        <p:spPr>
          <a:xfrm>
            <a:off x="4844099" y="2247479"/>
            <a:ext cx="3861921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1872 Pocketed Micro Coils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micro coils instantly conform to your body to reduce body impressions, provide maximum support and maintain ultimate comfort for you all night long.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7C502EDC-7CE3-7F63-FFB2-1CFC4A81EE7B}"/>
              </a:ext>
            </a:extLst>
          </p:cNvPr>
          <p:cNvSpPr txBox="1"/>
          <p:nvPr/>
        </p:nvSpPr>
        <p:spPr>
          <a:xfrm>
            <a:off x="4867519" y="5544523"/>
            <a:ext cx="3861921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Recycled Densified Fiber Pad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Recycled Densified Fiber Pad is made from 60% recycled bottles and provides optimal mattress support.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id="{A192896B-1433-71E4-9990-5C8ADC5E2CB8}"/>
              </a:ext>
            </a:extLst>
          </p:cNvPr>
          <p:cNvSpPr txBox="1"/>
          <p:nvPr/>
        </p:nvSpPr>
        <p:spPr>
          <a:xfrm>
            <a:off x="4844099" y="3006687"/>
            <a:ext cx="376682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Joma Wool Fiber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Joma Wool® is derived from a process that removes traces of natural lanolin and crimps the fiber to increase bulk, springiness, comfort, and longevity.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1C48CB9F-C8D9-CD89-56C7-BE22FA3C2563}"/>
              </a:ext>
            </a:extLst>
          </p:cNvPr>
          <p:cNvSpPr txBox="1"/>
          <p:nvPr/>
        </p:nvSpPr>
        <p:spPr>
          <a:xfrm>
            <a:off x="4869644" y="1380684"/>
            <a:ext cx="3861921" cy="71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Horse Hair Fiber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Naturally resilient horse hair is a long, large-diameter fiber which is heat crimped to create additional spring-like recovery. This resiliency, along with outstanding ventilation, temperature and humidity control make it an excellent base for the fiber build-up.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30" name="Picture 29" descr="Logo&#10;&#10;Description automatically generated with medium confidence">
            <a:extLst>
              <a:ext uri="{FF2B5EF4-FFF2-40B4-BE49-F238E27FC236}">
                <a16:creationId xmlns:a16="http://schemas.microsoft.com/office/drawing/2014/main" id="{04362A54-8953-BD14-0AC5-548B5E557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9" y="6058704"/>
            <a:ext cx="847934" cy="558196"/>
          </a:xfrm>
          <a:prstGeom prst="rect">
            <a:avLst/>
          </a:prstGeom>
        </p:spPr>
      </p:pic>
      <p:pic>
        <p:nvPicPr>
          <p:cNvPr id="31" name="Picture 30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E30AA15-3C46-0EE8-80C5-CD51CF59C2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53" y="6057295"/>
            <a:ext cx="566982" cy="56698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317556-00DE-7DAD-0C77-5EA9F2DE6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172" y="6109089"/>
            <a:ext cx="492019" cy="27082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BE31FCE-E8E3-1FF2-3E5C-DAA1D723EFBB}"/>
              </a:ext>
            </a:extLst>
          </p:cNvPr>
          <p:cNvSpPr txBox="1"/>
          <p:nvPr/>
        </p:nvSpPr>
        <p:spPr>
          <a:xfrm>
            <a:off x="1819835" y="6362231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Adjustable Base Friendly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306FF5D-4CB9-D1E7-CC17-EA6BF94BAD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29" y="6007823"/>
            <a:ext cx="415975" cy="369332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A4DDED6-2F32-1FC4-503E-0B69D7CE5555}"/>
              </a:ext>
            </a:extLst>
          </p:cNvPr>
          <p:cNvSpPr txBox="1"/>
          <p:nvPr/>
        </p:nvSpPr>
        <p:spPr>
          <a:xfrm>
            <a:off x="2552191" y="6350506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Amish Wood Foundation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97059AB-85FF-8050-B2C9-832943FE9F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36" y="5953772"/>
            <a:ext cx="714335" cy="714335"/>
          </a:xfrm>
          <a:prstGeom prst="rect">
            <a:avLst/>
          </a:prstGeom>
        </p:spPr>
      </p:pic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DFC3F082-D6A2-1BD6-3BBE-C9775FF3B7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997" y="6020377"/>
            <a:ext cx="714335" cy="72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0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b="78094"/>
          <a:stretch/>
        </p:blipFill>
        <p:spPr>
          <a:xfrm>
            <a:off x="0" y="68494"/>
            <a:ext cx="9131807" cy="1240353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602AEAC2-5603-2777-2396-A2DDB7485B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5145" y="418092"/>
            <a:ext cx="82155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Nature’s</a:t>
            </a:r>
            <a:r>
              <a:rPr sz="2400" spc="-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Reign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A2E45E7C-CD9D-C5CD-F216-523FF3353C36}"/>
              </a:ext>
            </a:extLst>
          </p:cNvPr>
          <p:cNvSpPr txBox="1"/>
          <p:nvPr/>
        </p:nvSpPr>
        <p:spPr>
          <a:xfrm>
            <a:off x="252959" y="1362610"/>
            <a:ext cx="53447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-10" dirty="0">
                <a:latin typeface="Garamond" panose="02020404030301010803" pitchFamily="18" charset="0"/>
                <a:cs typeface="Arial"/>
              </a:rPr>
              <a:t>6711</a:t>
            </a:r>
            <a:r>
              <a:rPr sz="2700" b="1" spc="-70" dirty="0">
                <a:latin typeface="Garamond" panose="02020404030301010803" pitchFamily="18" charset="0"/>
                <a:cs typeface="Arial"/>
              </a:rPr>
              <a:t> </a:t>
            </a:r>
            <a:r>
              <a:rPr sz="2700" b="1" dirty="0">
                <a:latin typeface="Garamond" panose="02020404030301010803" pitchFamily="18" charset="0"/>
                <a:cs typeface="Arial"/>
              </a:rPr>
              <a:t>Cypress</a:t>
            </a:r>
            <a:r>
              <a:rPr sz="2700" b="1" spc="-70" dirty="0">
                <a:latin typeface="Garamond" panose="02020404030301010803" pitchFamily="18" charset="0"/>
                <a:cs typeface="Arial"/>
              </a:rPr>
              <a:t> </a:t>
            </a:r>
            <a:r>
              <a:rPr sz="2700" i="1" spc="-20" dirty="0">
                <a:latin typeface="Garamond" panose="02020404030301010803" pitchFamily="18" charset="0"/>
                <a:cs typeface="Arial"/>
              </a:rPr>
              <a:t>Firm</a:t>
            </a:r>
            <a:endParaRPr sz="2700" dirty="0">
              <a:latin typeface="Garamond" panose="02020404030301010803" pitchFamily="18" charset="0"/>
              <a:cs typeface="Arial"/>
            </a:endParaRPr>
          </a:p>
        </p:txBody>
      </p:sp>
      <p:sp>
        <p:nvSpPr>
          <p:cNvPr id="22" name="object 10">
            <a:extLst>
              <a:ext uri="{FF2B5EF4-FFF2-40B4-BE49-F238E27FC236}">
                <a16:creationId xmlns:a16="http://schemas.microsoft.com/office/drawing/2014/main" id="{55EE3036-C02A-64E5-CA07-09F1C3523415}"/>
              </a:ext>
            </a:extLst>
          </p:cNvPr>
          <p:cNvSpPr txBox="1"/>
          <p:nvPr/>
        </p:nvSpPr>
        <p:spPr>
          <a:xfrm>
            <a:off x="324677" y="2273422"/>
            <a:ext cx="3826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Side</a:t>
            </a:r>
            <a:r>
              <a:rPr sz="900" b="1" spc="-10" dirty="0">
                <a:latin typeface="Arial"/>
                <a:cs typeface="Arial"/>
              </a:rPr>
              <a:t> Stitching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stitching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process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which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outer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row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pocket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springs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stitched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panels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mattress.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prevents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bed </a:t>
            </a:r>
            <a:r>
              <a:rPr sz="900" spc="-10" dirty="0">
                <a:latin typeface="Arial"/>
                <a:cs typeface="Arial"/>
              </a:rPr>
              <a:t>from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sagging,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creating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edge-to-</a:t>
            </a:r>
            <a:r>
              <a:rPr sz="900" dirty="0">
                <a:latin typeface="Arial"/>
                <a:cs typeface="Arial"/>
              </a:rPr>
              <a:t>edge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more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sleeping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surface.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" name="object 11">
            <a:extLst>
              <a:ext uri="{FF2B5EF4-FFF2-40B4-BE49-F238E27FC236}">
                <a16:creationId xmlns:a16="http://schemas.microsoft.com/office/drawing/2014/main" id="{23291611-764C-7930-0EA4-24CFE5C60EBB}"/>
              </a:ext>
            </a:extLst>
          </p:cNvPr>
          <p:cNvSpPr txBox="1"/>
          <p:nvPr/>
        </p:nvSpPr>
        <p:spPr>
          <a:xfrm>
            <a:off x="330392" y="3015509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Compression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Tufting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Hand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tufting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mark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quality.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Durable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fasteners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inserted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through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layers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secure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upholstery.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time-intensive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technique dramatically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reduces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body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impressions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provides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superb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4" name="object 5">
            <a:extLst>
              <a:ext uri="{FF2B5EF4-FFF2-40B4-BE49-F238E27FC236}">
                <a16:creationId xmlns:a16="http://schemas.microsoft.com/office/drawing/2014/main" id="{F5738D3D-D635-DC64-50D2-83E9300F0482}"/>
              </a:ext>
            </a:extLst>
          </p:cNvPr>
          <p:cNvSpPr txBox="1">
            <a:spLocks/>
          </p:cNvSpPr>
          <p:nvPr/>
        </p:nvSpPr>
        <p:spPr>
          <a:xfrm>
            <a:off x="336108" y="3779180"/>
            <a:ext cx="3768242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9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Zealand</a:t>
            </a:r>
            <a:r>
              <a:rPr lang="en-US" sz="9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en-US" sz="9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spc="-20" dirty="0">
                <a:latin typeface="Arial" panose="020B0604020202020204" pitchFamily="34" charset="0"/>
                <a:cs typeface="Arial" panose="020B0604020202020204" pitchFamily="34" charset="0"/>
              </a:rPr>
              <a:t>Wool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en-US"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9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Zealand provides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temperature and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moisture management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9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lang="en-US" sz="9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mini</a:t>
            </a:r>
            <a:r>
              <a:rPr lang="en-US" sz="900" spc="2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capabilities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n-US" sz="900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n-US" sz="900" spc="2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elasticity, staple</a:t>
            </a:r>
            <a:r>
              <a:rPr lang="en-US" sz="9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crimp capabilities.</a:t>
            </a:r>
          </a:p>
        </p:txBody>
      </p:sp>
      <p:sp>
        <p:nvSpPr>
          <p:cNvPr id="25" name="object 11">
            <a:extLst>
              <a:ext uri="{FF2B5EF4-FFF2-40B4-BE49-F238E27FC236}">
                <a16:creationId xmlns:a16="http://schemas.microsoft.com/office/drawing/2014/main" id="{EE67E25C-8CEF-704B-3FDD-2F239F1DCD64}"/>
              </a:ext>
            </a:extLst>
          </p:cNvPr>
          <p:cNvSpPr txBox="1"/>
          <p:nvPr/>
        </p:nvSpPr>
        <p:spPr>
          <a:xfrm>
            <a:off x="336108" y="4559523"/>
            <a:ext cx="3815079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Silk, Wool &amp; Cashmere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Naturally regulates temperature and wicks away moisture. The perfect blend is added to the quilt to keep you comfortable, cool and 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B58D46F3-AC2C-A793-F7DD-82A89AE9754C}"/>
              </a:ext>
            </a:extLst>
          </p:cNvPr>
          <p:cNvSpPr txBox="1"/>
          <p:nvPr/>
        </p:nvSpPr>
        <p:spPr>
          <a:xfrm>
            <a:off x="4814637" y="2299885"/>
            <a:ext cx="3815079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Natural Cotton &amp; Wool Fiber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 cotton is a lightweight fiber that is hypoallergenic, recyclable, and biodegradable. It keeps your sleeping environment refreshing and chemical free. Wool helps to wick heat and moisture away from your body. It’s a soft and fluffy material that allows your mattress to breathe keeping your bed cool and 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A8A81042-7DCA-4045-1F5B-73EA2ADB1289}"/>
              </a:ext>
            </a:extLst>
          </p:cNvPr>
          <p:cNvSpPr txBox="1"/>
          <p:nvPr/>
        </p:nvSpPr>
        <p:spPr>
          <a:xfrm>
            <a:off x="4814637" y="3380832"/>
            <a:ext cx="3815079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PLA Corn Densified Fiber Pad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 and sustainable, our plant-derived polylactide (PLA) densified fiber support pad is made from corn and provides optimal mattress support while eliminating the need for polyurethane foam.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8" name="object 9">
            <a:extLst>
              <a:ext uri="{FF2B5EF4-FFF2-40B4-BE49-F238E27FC236}">
                <a16:creationId xmlns:a16="http://schemas.microsoft.com/office/drawing/2014/main" id="{8C727F27-0C9D-11D4-F0C2-0CF80924C265}"/>
              </a:ext>
            </a:extLst>
          </p:cNvPr>
          <p:cNvSpPr txBox="1"/>
          <p:nvPr/>
        </p:nvSpPr>
        <p:spPr>
          <a:xfrm>
            <a:off x="4814637" y="4213274"/>
            <a:ext cx="386192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1215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Steel-Encased </a:t>
            </a:r>
            <a:r>
              <a:rPr sz="900" b="1" spc="-10" dirty="0">
                <a:latin typeface="Arial"/>
                <a:cs typeface="Arial"/>
              </a:rPr>
              <a:t>13.75-</a:t>
            </a:r>
            <a:r>
              <a:rPr sz="900" b="1" dirty="0">
                <a:latin typeface="Arial"/>
                <a:cs typeface="Arial"/>
              </a:rPr>
              <a:t>Guage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Pocket </a:t>
            </a:r>
            <a:r>
              <a:rPr sz="900" b="1" spc="-10" dirty="0">
                <a:latin typeface="Arial"/>
                <a:cs typeface="Arial"/>
              </a:rPr>
              <a:t>Spring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high-</a:t>
            </a:r>
            <a:r>
              <a:rPr sz="900" dirty="0">
                <a:latin typeface="Arial"/>
                <a:cs typeface="Arial"/>
              </a:rPr>
              <a:t>density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coil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construction offers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firmer, </a:t>
            </a:r>
            <a:r>
              <a:rPr sz="900" spc="-10" dirty="0">
                <a:latin typeface="Arial"/>
                <a:cs typeface="Arial"/>
              </a:rPr>
              <a:t>deep-</a:t>
            </a:r>
            <a:r>
              <a:rPr sz="900" dirty="0">
                <a:latin typeface="Arial"/>
                <a:cs typeface="Arial"/>
              </a:rPr>
              <a:t>down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support, more </a:t>
            </a:r>
            <a:r>
              <a:rPr sz="900" spc="-10" dirty="0">
                <a:latin typeface="Arial"/>
                <a:cs typeface="Arial"/>
              </a:rPr>
              <a:t>airflow,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ensures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optimum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across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surface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spinal</a:t>
            </a:r>
            <a:r>
              <a:rPr sz="900" spc="-10" dirty="0">
                <a:latin typeface="Arial"/>
                <a:cs typeface="Arial"/>
              </a:rPr>
              <a:t> alignment.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C6B49BFC-20B9-0C1F-D74F-5D08CF7353AC}"/>
              </a:ext>
            </a:extLst>
          </p:cNvPr>
          <p:cNvSpPr txBox="1"/>
          <p:nvPr/>
        </p:nvSpPr>
        <p:spPr>
          <a:xfrm>
            <a:off x="4814637" y="5000669"/>
            <a:ext cx="3861921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Recycled Densified Fiber Pad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Recycled Densified Fiber Pad is made from 60% recycled bottles and provides optimal mattress support.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30" name="Picture 29" descr="Logo&#10;&#10;Description automatically generated with medium confidence">
            <a:extLst>
              <a:ext uri="{FF2B5EF4-FFF2-40B4-BE49-F238E27FC236}">
                <a16:creationId xmlns:a16="http://schemas.microsoft.com/office/drawing/2014/main" id="{66E0980E-442C-890D-56B9-5C44169D2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9" y="6058704"/>
            <a:ext cx="847934" cy="558196"/>
          </a:xfrm>
          <a:prstGeom prst="rect">
            <a:avLst/>
          </a:prstGeom>
        </p:spPr>
      </p:pic>
      <p:pic>
        <p:nvPicPr>
          <p:cNvPr id="32" name="Picture 31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A844B0DF-FF6D-165C-B150-CE06672BFB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53" y="6057295"/>
            <a:ext cx="566982" cy="56698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8849E1A-A867-C886-A760-BF3DBCD168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172" y="6109089"/>
            <a:ext cx="492019" cy="27082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50C5D6B-3B5A-9DA7-0300-758254DBBA0D}"/>
              </a:ext>
            </a:extLst>
          </p:cNvPr>
          <p:cNvSpPr txBox="1"/>
          <p:nvPr/>
        </p:nvSpPr>
        <p:spPr>
          <a:xfrm>
            <a:off x="1819835" y="6362231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Adjustable Base Friendly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9E7AF1A1-369D-CC9E-EE66-07B1D32ADD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29" y="6007823"/>
            <a:ext cx="415975" cy="3693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6B94456E-D8F6-A0D2-8771-CE7E066CA0DD}"/>
              </a:ext>
            </a:extLst>
          </p:cNvPr>
          <p:cNvSpPr txBox="1"/>
          <p:nvPr/>
        </p:nvSpPr>
        <p:spPr>
          <a:xfrm>
            <a:off x="2552191" y="6350506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Amish Wood Foundation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F9E0D8E-1DA3-78A5-6172-9A02DEC3EE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36" y="5953772"/>
            <a:ext cx="714335" cy="714335"/>
          </a:xfrm>
          <a:prstGeom prst="rect">
            <a:avLst/>
          </a:prstGeom>
        </p:spPr>
      </p:pic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D92ABE8F-0966-67EE-EC89-C64F14BDA9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997" y="6020377"/>
            <a:ext cx="714335" cy="72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2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3653907-CDD6-B081-E8D5-35682BB83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05"/>
          <a:stretch/>
        </p:blipFill>
        <p:spPr>
          <a:xfrm>
            <a:off x="4444692" y="1371600"/>
            <a:ext cx="4699308" cy="54864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996" y="1643062"/>
            <a:ext cx="2765346" cy="1117614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144304" algn="ctr">
              <a:lnSpc>
                <a:spcPct val="100000"/>
              </a:lnSpc>
              <a:spcBef>
                <a:spcPts val="75"/>
              </a:spcBef>
            </a:pPr>
            <a:r>
              <a:rPr lang="en-US" sz="3600" b="1" spc="-8" dirty="0">
                <a:solidFill>
                  <a:srgbClr val="000000"/>
                </a:solidFill>
                <a:latin typeface="Garamond"/>
                <a:cs typeface="Garamond"/>
              </a:rPr>
              <a:t>Cypress</a:t>
            </a:r>
            <a:endParaRPr sz="3600" dirty="0">
              <a:latin typeface="Garamond"/>
              <a:cs typeface="Garamond"/>
            </a:endParaRPr>
          </a:p>
          <a:p>
            <a:pPr marL="9525" algn="ctr">
              <a:lnSpc>
                <a:spcPct val="100000"/>
              </a:lnSpc>
            </a:pPr>
            <a:r>
              <a:rPr lang="en-US" sz="3600" i="1" spc="45" dirty="0">
                <a:solidFill>
                  <a:srgbClr val="000000"/>
                </a:solidFill>
                <a:latin typeface="Garamond"/>
                <a:cs typeface="Garamond"/>
              </a:rPr>
              <a:t>Plush</a:t>
            </a:r>
            <a:endParaRPr sz="3600" dirty="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3996" y="2615253"/>
            <a:ext cx="2765345" cy="31787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algn="ctr">
              <a:spcBef>
                <a:spcPts val="79"/>
              </a:spcBef>
            </a:pPr>
            <a:r>
              <a:rPr sz="2000" i="1" spc="-15" dirty="0">
                <a:latin typeface="Garamond"/>
                <a:cs typeface="Garamond"/>
              </a:rPr>
              <a:t>67</a:t>
            </a:r>
            <a:r>
              <a:rPr lang="en-US" sz="2000" i="1" spc="-15" dirty="0">
                <a:latin typeface="Garamond"/>
                <a:cs typeface="Garamond"/>
              </a:rPr>
              <a:t>16</a:t>
            </a:r>
            <a:endParaRPr sz="2000" dirty="0">
              <a:latin typeface="Garamond"/>
              <a:cs typeface="Garamond"/>
            </a:endParaRPr>
          </a:p>
        </p:txBody>
      </p:sp>
      <p:pic>
        <p:nvPicPr>
          <p:cNvPr id="8" name="object 2">
            <a:extLst>
              <a:ext uri="{FF2B5EF4-FFF2-40B4-BE49-F238E27FC236}">
                <a16:creationId xmlns:a16="http://schemas.microsoft.com/office/drawing/2014/main" id="{4C759F5E-DDDC-F1C7-C53D-68A90993A5B5}"/>
              </a:ext>
            </a:extLst>
          </p:cNvPr>
          <p:cNvPicPr/>
          <p:nvPr/>
        </p:nvPicPr>
        <p:blipFill rotWithShape="1">
          <a:blip r:embed="rId3" cstate="print"/>
          <a:srcRect b="78699"/>
          <a:stretch/>
        </p:blipFill>
        <p:spPr>
          <a:xfrm>
            <a:off x="1" y="165528"/>
            <a:ext cx="9143999" cy="1206072"/>
          </a:xfrm>
          <a:prstGeom prst="rect">
            <a:avLst/>
          </a:prstGeom>
        </p:spPr>
      </p:pic>
      <p:sp>
        <p:nvSpPr>
          <p:cNvPr id="12" name="object 4">
            <a:extLst>
              <a:ext uri="{FF2B5EF4-FFF2-40B4-BE49-F238E27FC236}">
                <a16:creationId xmlns:a16="http://schemas.microsoft.com/office/drawing/2014/main" id="{EF7D9ADD-93BD-FD2B-B2B7-438944DAE2F5}"/>
              </a:ext>
            </a:extLst>
          </p:cNvPr>
          <p:cNvSpPr txBox="1"/>
          <p:nvPr/>
        </p:nvSpPr>
        <p:spPr>
          <a:xfrm>
            <a:off x="716597" y="3234219"/>
            <a:ext cx="2765346" cy="180963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 indent="-2858" algn="ctr">
              <a:spcBef>
                <a:spcPts val="71"/>
              </a:spcBef>
            </a:pPr>
            <a:r>
              <a:rPr sz="1300" spc="-8" dirty="0">
                <a:latin typeface="Garamond"/>
                <a:cs typeface="Garamond"/>
              </a:rPr>
              <a:t>Hypnos,®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</a:t>
            </a:r>
            <a:r>
              <a:rPr sz="1300" spc="-19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family-</a:t>
            </a:r>
            <a:r>
              <a:rPr sz="1300" dirty="0">
                <a:latin typeface="Garamond"/>
                <a:cs typeface="Garamond"/>
              </a:rPr>
              <a:t>run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British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company,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hand-</a:t>
            </a:r>
            <a:r>
              <a:rPr sz="1300" spc="-8" dirty="0">
                <a:latin typeface="Garamond"/>
                <a:cs typeface="Garamond"/>
              </a:rPr>
              <a:t>crafting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luxury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beds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9" dirty="0">
                <a:latin typeface="Garamond"/>
                <a:cs typeface="Garamond"/>
              </a:rPr>
              <a:t>and </a:t>
            </a:r>
            <a:r>
              <a:rPr sz="1300" spc="-8" dirty="0">
                <a:latin typeface="Garamond"/>
                <a:cs typeface="Garamond"/>
              </a:rPr>
              <a:t>mattresses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using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time-</a:t>
            </a:r>
            <a:r>
              <a:rPr sz="1300" spc="-8" dirty="0">
                <a:latin typeface="Garamond"/>
                <a:cs typeface="Garamond"/>
              </a:rPr>
              <a:t>honored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methods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more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than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100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years.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Indeed,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trusted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to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provide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deeply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relaxing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rejuvenating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finest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homes,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palaces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hotels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since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1904.</a:t>
            </a:r>
            <a:endParaRPr sz="1300" dirty="0">
              <a:latin typeface="Garamond"/>
              <a:cs typeface="Garamond"/>
            </a:endParaRPr>
          </a:p>
          <a:p>
            <a:pPr marL="79534" marR="75724" algn="ctr"/>
            <a:r>
              <a:rPr sz="1300" spc="-8" dirty="0">
                <a:latin typeface="Garamond"/>
                <a:cs typeface="Garamond"/>
              </a:rPr>
              <a:t>Paramount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Company®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is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only </a:t>
            </a:r>
            <a:r>
              <a:rPr sz="1300" spc="-8" dirty="0">
                <a:latin typeface="Garamond"/>
                <a:cs typeface="Garamond"/>
              </a:rPr>
              <a:t>licensee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in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USA.</a:t>
            </a:r>
            <a:endParaRPr sz="13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99801" y="1378754"/>
            <a:ext cx="8655939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latin typeface="Garamond" panose="02020404030301010803" pitchFamily="18" charset="0"/>
                <a:cs typeface="Arial"/>
              </a:rPr>
              <a:t>6716</a:t>
            </a:r>
            <a:r>
              <a:rPr sz="2700" b="1" spc="-25" dirty="0">
                <a:latin typeface="Garamond" panose="02020404030301010803" pitchFamily="18" charset="0"/>
                <a:cs typeface="Arial"/>
              </a:rPr>
              <a:t> </a:t>
            </a:r>
            <a:r>
              <a:rPr sz="2700" b="1" dirty="0">
                <a:latin typeface="Garamond" panose="02020404030301010803" pitchFamily="18" charset="0"/>
                <a:cs typeface="Arial"/>
              </a:rPr>
              <a:t>Cypress</a:t>
            </a:r>
            <a:r>
              <a:rPr sz="2700" b="1" spc="-25" dirty="0">
                <a:latin typeface="Garamond" panose="02020404030301010803" pitchFamily="18" charset="0"/>
                <a:cs typeface="Arial"/>
              </a:rPr>
              <a:t> </a:t>
            </a:r>
            <a:r>
              <a:rPr sz="2700" i="1" spc="-20" dirty="0">
                <a:latin typeface="Garamond" panose="02020404030301010803" pitchFamily="18" charset="0"/>
                <a:cs typeface="Arial"/>
              </a:rPr>
              <a:t>Plush</a:t>
            </a:r>
            <a:endParaRPr sz="2700" dirty="0">
              <a:latin typeface="Garamond" panose="02020404030301010803" pitchFamily="18" charset="0"/>
              <a:cs typeface="Arial"/>
            </a:endParaRPr>
          </a:p>
        </p:txBody>
      </p:sp>
      <p:pic>
        <p:nvPicPr>
          <p:cNvPr id="8" name="object 2">
            <a:extLst>
              <a:ext uri="{FF2B5EF4-FFF2-40B4-BE49-F238E27FC236}">
                <a16:creationId xmlns:a16="http://schemas.microsoft.com/office/drawing/2014/main" id="{D066141F-35FE-76B9-AE01-BD4D914CC8DF}"/>
              </a:ext>
            </a:extLst>
          </p:cNvPr>
          <p:cNvPicPr/>
          <p:nvPr/>
        </p:nvPicPr>
        <p:blipFill rotWithShape="1">
          <a:blip r:embed="rId2" cstate="print"/>
          <a:srcRect b="78094"/>
          <a:stretch/>
        </p:blipFill>
        <p:spPr>
          <a:xfrm>
            <a:off x="0" y="68494"/>
            <a:ext cx="9131807" cy="1240353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E76856F7-064C-6B31-0546-89527B7DC4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5145" y="418092"/>
            <a:ext cx="82155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Nature’s</a:t>
            </a:r>
            <a:r>
              <a:rPr sz="2400" spc="-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Reign</a:t>
            </a: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CFE0C1D4-DBE2-2FE3-A5AB-7DAED7029B98}"/>
              </a:ext>
            </a:extLst>
          </p:cNvPr>
          <p:cNvSpPr txBox="1"/>
          <p:nvPr/>
        </p:nvSpPr>
        <p:spPr>
          <a:xfrm>
            <a:off x="414323" y="2267564"/>
            <a:ext cx="3826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Side</a:t>
            </a:r>
            <a:r>
              <a:rPr sz="900" b="1" spc="-10" dirty="0">
                <a:latin typeface="Arial"/>
                <a:cs typeface="Arial"/>
              </a:rPr>
              <a:t> Stitching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stitching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process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which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outer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row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pocket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springs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stitched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panels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mattress.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prevents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bed </a:t>
            </a:r>
            <a:r>
              <a:rPr sz="900" spc="-10" dirty="0">
                <a:latin typeface="Arial"/>
                <a:cs typeface="Arial"/>
              </a:rPr>
              <a:t>from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sagging,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creating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edge-to-</a:t>
            </a:r>
            <a:r>
              <a:rPr sz="900" dirty="0">
                <a:latin typeface="Arial"/>
                <a:cs typeface="Arial"/>
              </a:rPr>
              <a:t>edge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more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sleeping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surface.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26291636-1BA3-27A5-F578-418786FEC09A}"/>
              </a:ext>
            </a:extLst>
          </p:cNvPr>
          <p:cNvSpPr txBox="1"/>
          <p:nvPr/>
        </p:nvSpPr>
        <p:spPr>
          <a:xfrm>
            <a:off x="437747" y="3063482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Compression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Tufting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Hand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tufting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mark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quality.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Durable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fasteners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inserted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through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layers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secure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upholstery.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time-intensive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technique dramatically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reduces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body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impressions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provides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superb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A719EAE8-7435-99BC-DC24-11EB2E74EEDB}"/>
              </a:ext>
            </a:extLst>
          </p:cNvPr>
          <p:cNvSpPr txBox="1">
            <a:spLocks/>
          </p:cNvSpPr>
          <p:nvPr/>
        </p:nvSpPr>
        <p:spPr>
          <a:xfrm>
            <a:off x="443457" y="3859400"/>
            <a:ext cx="3768242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9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Zealand</a:t>
            </a:r>
            <a:r>
              <a:rPr lang="en-US" sz="9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en-US" sz="9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spc="-20" dirty="0">
                <a:latin typeface="Arial" panose="020B0604020202020204" pitchFamily="34" charset="0"/>
                <a:cs typeface="Arial" panose="020B0604020202020204" pitchFamily="34" charset="0"/>
              </a:rPr>
              <a:t>Wool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en-US"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9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Zealand provides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temperature and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moisture management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9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lang="en-US" sz="9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mini</a:t>
            </a:r>
            <a:r>
              <a:rPr lang="en-US" sz="900" spc="2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capabilities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n-US" sz="900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n-US" sz="900" spc="2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elasticity, staple</a:t>
            </a:r>
            <a:r>
              <a:rPr lang="en-US" sz="9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crimp capabilities.</a:t>
            </a: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B80BDC5D-9E81-64D8-F485-51D4896BD5B7}"/>
              </a:ext>
            </a:extLst>
          </p:cNvPr>
          <p:cNvSpPr txBox="1"/>
          <p:nvPr/>
        </p:nvSpPr>
        <p:spPr>
          <a:xfrm>
            <a:off x="420038" y="4648741"/>
            <a:ext cx="3815079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Silk, Wool &amp; Cashmere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Naturally regulates temperature and wicks away moisture. The perfect blend is added to the quilt to keep you comfortable, cool and 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1" name="object 11">
            <a:extLst>
              <a:ext uri="{FF2B5EF4-FFF2-40B4-BE49-F238E27FC236}">
                <a16:creationId xmlns:a16="http://schemas.microsoft.com/office/drawing/2014/main" id="{66D9B291-E747-FB7F-4267-FB36C837418D}"/>
              </a:ext>
            </a:extLst>
          </p:cNvPr>
          <p:cNvSpPr txBox="1"/>
          <p:nvPr/>
        </p:nvSpPr>
        <p:spPr>
          <a:xfrm>
            <a:off x="4742919" y="3181656"/>
            <a:ext cx="3815079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Natural Cotton &amp; Wool Fiber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 cotton is a lightweight fiber that is hypoallergenic, recyclable, and biodegradable. It keeps your sleeping environment refreshing and chemical free. Wool helps to wick heat and moisture away from your body. It’s a soft and fluffy material that allows your mattress to breathe keeping your bed cool and 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26E42512-C3B7-6F3F-5C35-7E1FB35EE744}"/>
              </a:ext>
            </a:extLst>
          </p:cNvPr>
          <p:cNvSpPr txBox="1"/>
          <p:nvPr/>
        </p:nvSpPr>
        <p:spPr>
          <a:xfrm>
            <a:off x="4742919" y="4259147"/>
            <a:ext cx="386192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1215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Steel-Encased </a:t>
            </a:r>
            <a:r>
              <a:rPr sz="900" b="1" spc="-10" dirty="0">
                <a:latin typeface="Arial"/>
                <a:cs typeface="Arial"/>
              </a:rPr>
              <a:t>13.75-</a:t>
            </a:r>
            <a:r>
              <a:rPr sz="900" b="1" dirty="0">
                <a:latin typeface="Arial"/>
                <a:cs typeface="Arial"/>
              </a:rPr>
              <a:t>Guage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Pocket </a:t>
            </a:r>
            <a:r>
              <a:rPr sz="900" b="1" spc="-10" dirty="0">
                <a:latin typeface="Arial"/>
                <a:cs typeface="Arial"/>
              </a:rPr>
              <a:t>Spring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high-</a:t>
            </a:r>
            <a:r>
              <a:rPr sz="900" dirty="0">
                <a:latin typeface="Arial"/>
                <a:cs typeface="Arial"/>
              </a:rPr>
              <a:t>density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coil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construction offers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firmer, </a:t>
            </a:r>
            <a:r>
              <a:rPr sz="900" spc="-10" dirty="0">
                <a:latin typeface="Arial"/>
                <a:cs typeface="Arial"/>
              </a:rPr>
              <a:t>deep-</a:t>
            </a:r>
            <a:r>
              <a:rPr sz="900" dirty="0">
                <a:latin typeface="Arial"/>
                <a:cs typeface="Arial"/>
              </a:rPr>
              <a:t>down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support, more </a:t>
            </a:r>
            <a:r>
              <a:rPr sz="900" spc="-10" dirty="0">
                <a:latin typeface="Arial"/>
                <a:cs typeface="Arial"/>
              </a:rPr>
              <a:t>airflow,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ensures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optimum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across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surface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spinal</a:t>
            </a:r>
            <a:r>
              <a:rPr sz="900" spc="-10" dirty="0">
                <a:latin typeface="Arial"/>
                <a:cs typeface="Arial"/>
              </a:rPr>
              <a:t> alignment.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4EACEFC5-7D45-5C53-5885-F24EA5DAF791}"/>
              </a:ext>
            </a:extLst>
          </p:cNvPr>
          <p:cNvSpPr txBox="1"/>
          <p:nvPr/>
        </p:nvSpPr>
        <p:spPr>
          <a:xfrm>
            <a:off x="4742919" y="2267564"/>
            <a:ext cx="37668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Natural </a:t>
            </a:r>
            <a:r>
              <a:rPr sz="900" b="1" spc="-10" dirty="0">
                <a:latin typeface="Arial"/>
                <a:cs typeface="Arial"/>
              </a:rPr>
              <a:t>Latex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Oeko-Tex certified, hypoallergenic and resistant to dust-mites, mold and mildew, natural latex gently lifts your body, conforms to your unique shape and distribute weight evenly. Natural latex is the ultimate pressure relieving material.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3070F56E-E309-0CE4-B2DF-62FF83EC90CA}"/>
              </a:ext>
            </a:extLst>
          </p:cNvPr>
          <p:cNvSpPr txBox="1"/>
          <p:nvPr/>
        </p:nvSpPr>
        <p:spPr>
          <a:xfrm>
            <a:off x="4742919" y="5046815"/>
            <a:ext cx="3861921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Recycled Densified Fiber Pad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Recycled Densified Fiber Pad is made from 60% recycled bottles and provides optimal mattress support.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25" name="Picture 24" descr="Logo&#10;&#10;Description automatically generated with medium confidence">
            <a:extLst>
              <a:ext uri="{FF2B5EF4-FFF2-40B4-BE49-F238E27FC236}">
                <a16:creationId xmlns:a16="http://schemas.microsoft.com/office/drawing/2014/main" id="{4D6521AF-174C-1413-3605-10FDA02AE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9" y="6058704"/>
            <a:ext cx="847934" cy="558196"/>
          </a:xfrm>
          <a:prstGeom prst="rect">
            <a:avLst/>
          </a:prstGeom>
        </p:spPr>
      </p:pic>
      <p:pic>
        <p:nvPicPr>
          <p:cNvPr id="26" name="Picture 25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2377B5CA-46A1-A7A1-D59D-66720F7BFD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53" y="6057295"/>
            <a:ext cx="566982" cy="56698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270B382-358F-ABB2-32C0-B1B700D7A5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172" y="6109089"/>
            <a:ext cx="492019" cy="27082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956AAC1-DC6E-FE73-EE7B-E7EF7218E35C}"/>
              </a:ext>
            </a:extLst>
          </p:cNvPr>
          <p:cNvSpPr txBox="1"/>
          <p:nvPr/>
        </p:nvSpPr>
        <p:spPr>
          <a:xfrm>
            <a:off x="1819835" y="6362231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Adjustable Base Friendly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7162E79-29E5-FCAA-13BB-AC081C7AF3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29" y="6007823"/>
            <a:ext cx="415975" cy="36933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CBE01F92-E459-7724-E46F-1854C6EC98C7}"/>
              </a:ext>
            </a:extLst>
          </p:cNvPr>
          <p:cNvSpPr txBox="1"/>
          <p:nvPr/>
        </p:nvSpPr>
        <p:spPr>
          <a:xfrm>
            <a:off x="2552191" y="6350506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Amish Wood Foundation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D3FC16CD-A25F-320A-9275-8B29C729C5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36" y="5953772"/>
            <a:ext cx="714335" cy="714335"/>
          </a:xfrm>
          <a:prstGeom prst="rect">
            <a:avLst/>
          </a:prstGeom>
        </p:spPr>
      </p:pic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951BE9F7-EC5E-8580-590D-BD1ABED304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997" y="6020377"/>
            <a:ext cx="714335" cy="7212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3653907-CDD6-B081-E8D5-35682BB83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05"/>
          <a:stretch/>
        </p:blipFill>
        <p:spPr>
          <a:xfrm>
            <a:off x="4444692" y="1371600"/>
            <a:ext cx="4699308" cy="54864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996" y="1643062"/>
            <a:ext cx="2765346" cy="1117614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144304" algn="ctr">
              <a:lnSpc>
                <a:spcPct val="100000"/>
              </a:lnSpc>
              <a:spcBef>
                <a:spcPts val="75"/>
              </a:spcBef>
            </a:pPr>
            <a:r>
              <a:rPr lang="en-US" sz="3600" b="1" spc="-8" dirty="0">
                <a:solidFill>
                  <a:srgbClr val="000000"/>
                </a:solidFill>
                <a:latin typeface="Garamond"/>
                <a:cs typeface="Garamond"/>
              </a:rPr>
              <a:t>Laurel</a:t>
            </a:r>
            <a:endParaRPr sz="3600" dirty="0">
              <a:latin typeface="Garamond"/>
              <a:cs typeface="Garamond"/>
            </a:endParaRPr>
          </a:p>
          <a:p>
            <a:pPr marL="9525" algn="ctr">
              <a:lnSpc>
                <a:spcPct val="100000"/>
              </a:lnSpc>
            </a:pPr>
            <a:r>
              <a:rPr lang="en-US" sz="3600" i="1" spc="45" dirty="0">
                <a:solidFill>
                  <a:srgbClr val="000000"/>
                </a:solidFill>
                <a:latin typeface="Garamond"/>
                <a:cs typeface="Garamond"/>
              </a:rPr>
              <a:t>Firm</a:t>
            </a:r>
            <a:endParaRPr sz="3600" dirty="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3996" y="2615253"/>
            <a:ext cx="2765345" cy="31787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algn="ctr">
              <a:spcBef>
                <a:spcPts val="79"/>
              </a:spcBef>
            </a:pPr>
            <a:r>
              <a:rPr sz="2000" i="1" spc="-15" dirty="0">
                <a:latin typeface="Garamond"/>
                <a:cs typeface="Garamond"/>
              </a:rPr>
              <a:t>67</a:t>
            </a:r>
            <a:r>
              <a:rPr lang="en-US" sz="2000" i="1" spc="-15" dirty="0">
                <a:latin typeface="Garamond"/>
                <a:cs typeface="Garamond"/>
              </a:rPr>
              <a:t>26</a:t>
            </a:r>
            <a:endParaRPr sz="2000" dirty="0">
              <a:latin typeface="Garamond"/>
              <a:cs typeface="Garamond"/>
            </a:endParaRPr>
          </a:p>
        </p:txBody>
      </p:sp>
      <p:pic>
        <p:nvPicPr>
          <p:cNvPr id="8" name="object 2">
            <a:extLst>
              <a:ext uri="{FF2B5EF4-FFF2-40B4-BE49-F238E27FC236}">
                <a16:creationId xmlns:a16="http://schemas.microsoft.com/office/drawing/2014/main" id="{4C759F5E-DDDC-F1C7-C53D-68A90993A5B5}"/>
              </a:ext>
            </a:extLst>
          </p:cNvPr>
          <p:cNvPicPr/>
          <p:nvPr/>
        </p:nvPicPr>
        <p:blipFill rotWithShape="1">
          <a:blip r:embed="rId3" cstate="print"/>
          <a:srcRect b="78699"/>
          <a:stretch/>
        </p:blipFill>
        <p:spPr>
          <a:xfrm>
            <a:off x="1" y="165528"/>
            <a:ext cx="9143999" cy="1206072"/>
          </a:xfrm>
          <a:prstGeom prst="rect">
            <a:avLst/>
          </a:prstGeom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FCC0B9FC-FA71-8933-7214-DDA8234DAEC3}"/>
              </a:ext>
            </a:extLst>
          </p:cNvPr>
          <p:cNvSpPr txBox="1"/>
          <p:nvPr/>
        </p:nvSpPr>
        <p:spPr>
          <a:xfrm>
            <a:off x="716597" y="3234219"/>
            <a:ext cx="2765346" cy="180963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 indent="-2858" algn="ctr">
              <a:spcBef>
                <a:spcPts val="71"/>
              </a:spcBef>
            </a:pPr>
            <a:r>
              <a:rPr sz="1300" spc="-8" dirty="0">
                <a:latin typeface="Garamond"/>
                <a:cs typeface="Garamond"/>
              </a:rPr>
              <a:t>Hypnos,®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</a:t>
            </a:r>
            <a:r>
              <a:rPr sz="1300" spc="-19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family-</a:t>
            </a:r>
            <a:r>
              <a:rPr sz="1300" dirty="0">
                <a:latin typeface="Garamond"/>
                <a:cs typeface="Garamond"/>
              </a:rPr>
              <a:t>run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British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company,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hand-</a:t>
            </a:r>
            <a:r>
              <a:rPr sz="1300" spc="-8" dirty="0">
                <a:latin typeface="Garamond"/>
                <a:cs typeface="Garamond"/>
              </a:rPr>
              <a:t>crafting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luxury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beds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9" dirty="0">
                <a:latin typeface="Garamond"/>
                <a:cs typeface="Garamond"/>
              </a:rPr>
              <a:t>and </a:t>
            </a:r>
            <a:r>
              <a:rPr sz="1300" spc="-8" dirty="0">
                <a:latin typeface="Garamond"/>
                <a:cs typeface="Garamond"/>
              </a:rPr>
              <a:t>mattresses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using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time-</a:t>
            </a:r>
            <a:r>
              <a:rPr sz="1300" spc="-8" dirty="0">
                <a:latin typeface="Garamond"/>
                <a:cs typeface="Garamond"/>
              </a:rPr>
              <a:t>honored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methods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more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than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100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years.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Indeed,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trusted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to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provide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deeply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relaxing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rejuvenating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finest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homes,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palaces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hotels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since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1904.</a:t>
            </a:r>
            <a:endParaRPr sz="1300" dirty="0">
              <a:latin typeface="Garamond"/>
              <a:cs typeface="Garamond"/>
            </a:endParaRPr>
          </a:p>
          <a:p>
            <a:pPr marL="79534" marR="75724" algn="ctr"/>
            <a:r>
              <a:rPr sz="1300" spc="-8" dirty="0">
                <a:latin typeface="Garamond"/>
                <a:cs typeface="Garamond"/>
              </a:rPr>
              <a:t>Paramount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Company®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is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only </a:t>
            </a:r>
            <a:r>
              <a:rPr sz="1300" spc="-8" dirty="0">
                <a:latin typeface="Garamond"/>
                <a:cs typeface="Garamond"/>
              </a:rPr>
              <a:t>licensee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in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USA.</a:t>
            </a:r>
            <a:endParaRPr sz="13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4089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99801" y="1378754"/>
            <a:ext cx="883200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latin typeface="Garamond" panose="02020404030301010803" pitchFamily="18" charset="0"/>
                <a:cs typeface="Arial"/>
              </a:rPr>
              <a:t>6716</a:t>
            </a:r>
            <a:r>
              <a:rPr sz="2700" b="1" i="1" spc="-25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b="1" dirty="0">
                <a:latin typeface="Garamond" panose="02020404030301010803" pitchFamily="18" charset="0"/>
                <a:cs typeface="Arial"/>
              </a:rPr>
              <a:t>Laurel</a:t>
            </a:r>
            <a:r>
              <a:rPr lang="en-US" sz="2700" b="1" i="1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i="1" dirty="0">
                <a:latin typeface="Garamond" panose="02020404030301010803" pitchFamily="18" charset="0"/>
                <a:cs typeface="Arial"/>
              </a:rPr>
              <a:t>Firm</a:t>
            </a:r>
            <a:endParaRPr sz="2700" dirty="0">
              <a:latin typeface="Garamond" panose="02020404030301010803" pitchFamily="18" charset="0"/>
              <a:cs typeface="Arial"/>
            </a:endParaRPr>
          </a:p>
        </p:txBody>
      </p:sp>
      <p:pic>
        <p:nvPicPr>
          <p:cNvPr id="8" name="object 2">
            <a:extLst>
              <a:ext uri="{FF2B5EF4-FFF2-40B4-BE49-F238E27FC236}">
                <a16:creationId xmlns:a16="http://schemas.microsoft.com/office/drawing/2014/main" id="{D066141F-35FE-76B9-AE01-BD4D914CC8DF}"/>
              </a:ext>
            </a:extLst>
          </p:cNvPr>
          <p:cNvPicPr/>
          <p:nvPr/>
        </p:nvPicPr>
        <p:blipFill rotWithShape="1">
          <a:blip r:embed="rId2" cstate="print"/>
          <a:srcRect b="78094"/>
          <a:stretch/>
        </p:blipFill>
        <p:spPr>
          <a:xfrm>
            <a:off x="0" y="68494"/>
            <a:ext cx="9131807" cy="1240353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E76856F7-064C-6B31-0546-89527B7DC4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5145" y="418092"/>
            <a:ext cx="82155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Nature’s</a:t>
            </a:r>
            <a:r>
              <a:rPr sz="2400" spc="-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Reign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FEC4DD6-9515-87F7-5713-11792700B1D4}"/>
              </a:ext>
            </a:extLst>
          </p:cNvPr>
          <p:cNvSpPr txBox="1">
            <a:spLocks/>
          </p:cNvSpPr>
          <p:nvPr/>
        </p:nvSpPr>
        <p:spPr>
          <a:xfrm>
            <a:off x="443457" y="3859400"/>
            <a:ext cx="3768242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9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Zealand</a:t>
            </a:r>
            <a:r>
              <a:rPr lang="en-US" sz="9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en-US" sz="9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spc="-20" dirty="0">
                <a:latin typeface="Arial" panose="020B0604020202020204" pitchFamily="34" charset="0"/>
                <a:cs typeface="Arial" panose="020B0604020202020204" pitchFamily="34" charset="0"/>
              </a:rPr>
              <a:t>Wool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en-US"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9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Zealand provides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temperature and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moisture management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9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lang="en-US" sz="9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mini</a:t>
            </a:r>
            <a:r>
              <a:rPr lang="en-US" sz="900" spc="2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capabilities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n-US" sz="900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n-US" sz="900" spc="2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elasticity, staple</a:t>
            </a:r>
            <a:r>
              <a:rPr lang="en-US" sz="9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crimp capabilities.</a:t>
            </a: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6A4BF77A-186A-E90F-D764-712ED909BBB7}"/>
              </a:ext>
            </a:extLst>
          </p:cNvPr>
          <p:cNvSpPr txBox="1"/>
          <p:nvPr/>
        </p:nvSpPr>
        <p:spPr>
          <a:xfrm>
            <a:off x="4742919" y="2267564"/>
            <a:ext cx="3815079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Natural Cotton &amp; Wool Fiber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 cotton is a lightweight fiber that is hypoallergenic, recyclable, and biodegradable. It keeps your sleeping environment refreshing and chemical free. Wool helps to wick heat and moisture away from your body. It’s a soft and fluffy material that allows your mattress to breathe keeping your bed cool and 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0637E0D8-F56E-770C-D347-A0A07176AD9A}"/>
              </a:ext>
            </a:extLst>
          </p:cNvPr>
          <p:cNvSpPr txBox="1"/>
          <p:nvPr/>
        </p:nvSpPr>
        <p:spPr>
          <a:xfrm>
            <a:off x="4742919" y="4930185"/>
            <a:ext cx="386192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1215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Steel-Encased </a:t>
            </a:r>
            <a:r>
              <a:rPr sz="900" b="1" spc="-10" dirty="0">
                <a:latin typeface="Arial"/>
                <a:cs typeface="Arial"/>
              </a:rPr>
              <a:t>13.75-</a:t>
            </a:r>
            <a:r>
              <a:rPr sz="900" b="1" dirty="0">
                <a:latin typeface="Arial"/>
                <a:cs typeface="Arial"/>
              </a:rPr>
              <a:t>Guage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Pocket </a:t>
            </a:r>
            <a:r>
              <a:rPr sz="900" b="1" spc="-10" dirty="0">
                <a:latin typeface="Arial"/>
                <a:cs typeface="Arial"/>
              </a:rPr>
              <a:t>Spring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high-</a:t>
            </a:r>
            <a:r>
              <a:rPr sz="900" dirty="0">
                <a:latin typeface="Arial"/>
                <a:cs typeface="Arial"/>
              </a:rPr>
              <a:t>density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coil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construction offers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firmer, </a:t>
            </a:r>
            <a:r>
              <a:rPr sz="900" spc="-10" dirty="0">
                <a:latin typeface="Arial"/>
                <a:cs typeface="Arial"/>
              </a:rPr>
              <a:t>deep-</a:t>
            </a:r>
            <a:r>
              <a:rPr sz="900" dirty="0">
                <a:latin typeface="Arial"/>
                <a:cs typeface="Arial"/>
              </a:rPr>
              <a:t>down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support, more </a:t>
            </a:r>
            <a:r>
              <a:rPr sz="900" spc="-10" dirty="0">
                <a:latin typeface="Arial"/>
                <a:cs typeface="Arial"/>
              </a:rPr>
              <a:t>airflow,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ensures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optimum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across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surface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spinal</a:t>
            </a:r>
            <a:r>
              <a:rPr sz="900" spc="-10" dirty="0">
                <a:latin typeface="Arial"/>
                <a:cs typeface="Arial"/>
              </a:rPr>
              <a:t> alignment.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0" name="object 13">
            <a:extLst>
              <a:ext uri="{FF2B5EF4-FFF2-40B4-BE49-F238E27FC236}">
                <a16:creationId xmlns:a16="http://schemas.microsoft.com/office/drawing/2014/main" id="{14B0F230-EEF6-F382-603F-086DF6FCF282}"/>
              </a:ext>
            </a:extLst>
          </p:cNvPr>
          <p:cNvSpPr txBox="1"/>
          <p:nvPr/>
        </p:nvSpPr>
        <p:spPr>
          <a:xfrm>
            <a:off x="461876" y="4648741"/>
            <a:ext cx="37668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Natural </a:t>
            </a:r>
            <a:r>
              <a:rPr sz="900" b="1" spc="-10" dirty="0">
                <a:latin typeface="Arial"/>
                <a:cs typeface="Arial"/>
              </a:rPr>
              <a:t>Latex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Oeko-Tex certified, hypoallergenic and resistant to dust-mites, mold and mildew, natural latex gently lifts your body, conforms to your unique shape and distribute weight evenly. Natural latex is the ultimate pressure relieving material.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2F2AD0B9-D6BB-8ABA-1928-1E94DDFAC40B}"/>
              </a:ext>
            </a:extLst>
          </p:cNvPr>
          <p:cNvSpPr txBox="1"/>
          <p:nvPr/>
        </p:nvSpPr>
        <p:spPr>
          <a:xfrm>
            <a:off x="414323" y="2267564"/>
            <a:ext cx="3826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Side</a:t>
            </a:r>
            <a:r>
              <a:rPr sz="900" b="1" spc="-10" dirty="0">
                <a:latin typeface="Arial"/>
                <a:cs typeface="Arial"/>
              </a:rPr>
              <a:t> Stitching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stitching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process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which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outer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row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pocket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springs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stitched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panels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mattress.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prevents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bed </a:t>
            </a:r>
            <a:r>
              <a:rPr sz="900" spc="-10" dirty="0">
                <a:latin typeface="Arial"/>
                <a:cs typeface="Arial"/>
              </a:rPr>
              <a:t>from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sagging,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creating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edge-to-</a:t>
            </a:r>
            <a:r>
              <a:rPr sz="900" dirty="0">
                <a:latin typeface="Arial"/>
                <a:cs typeface="Arial"/>
              </a:rPr>
              <a:t>edge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more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sleeping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surface.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5B02E4C2-DB57-80A0-CE3D-58087EAFAC4C}"/>
              </a:ext>
            </a:extLst>
          </p:cNvPr>
          <p:cNvSpPr txBox="1"/>
          <p:nvPr/>
        </p:nvSpPr>
        <p:spPr>
          <a:xfrm>
            <a:off x="437747" y="3063482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Compression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Tufting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Hand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tufting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mark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quality.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Durable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fasteners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inserted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through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layers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secure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upholstery.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time-intensive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technique dramatically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reduces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body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impressions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provides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superb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CCB21A75-D5BA-E219-C71B-4717E8E229E9}"/>
              </a:ext>
            </a:extLst>
          </p:cNvPr>
          <p:cNvSpPr txBox="1"/>
          <p:nvPr/>
        </p:nvSpPr>
        <p:spPr>
          <a:xfrm>
            <a:off x="4742919" y="3292578"/>
            <a:ext cx="3861921" cy="71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Horse Hair Fiber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Naturally resilient horse hair is a long, large-diameter fiber which is heat crimped to create additional spring-like recovery. This resiliency, along with outstanding ventilation, temperature and humidity control make it an excellent base for the fiber build-up.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6E4C1447-02CE-9F0B-E740-053F5A861552}"/>
              </a:ext>
            </a:extLst>
          </p:cNvPr>
          <p:cNvSpPr txBox="1"/>
          <p:nvPr/>
        </p:nvSpPr>
        <p:spPr>
          <a:xfrm>
            <a:off x="4742919" y="4180631"/>
            <a:ext cx="3861921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1872 Pocketed Micro Coils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micro coils instantly conform to your body to reduce body impressions, provide maximum support and maintain ultimate comfort for you all night long.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C99852EC-46BC-8D65-6665-C22A1FAFE4B9}"/>
              </a:ext>
            </a:extLst>
          </p:cNvPr>
          <p:cNvSpPr txBox="1"/>
          <p:nvPr/>
        </p:nvSpPr>
        <p:spPr>
          <a:xfrm>
            <a:off x="4742919" y="5659761"/>
            <a:ext cx="3861921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Recycled Densified Fiber Pad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Recycled Densified Fiber Pad is made from 60% recycled bottles and provides optimal mattress support.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9" name="Picture 18" descr="Logo&#10;&#10;Description automatically generated with medium confidence">
            <a:extLst>
              <a:ext uri="{FF2B5EF4-FFF2-40B4-BE49-F238E27FC236}">
                <a16:creationId xmlns:a16="http://schemas.microsoft.com/office/drawing/2014/main" id="{6193E5CA-4FC3-4EA6-947A-B63D8E61D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9" y="6058704"/>
            <a:ext cx="847934" cy="558196"/>
          </a:xfrm>
          <a:prstGeom prst="rect">
            <a:avLst/>
          </a:prstGeom>
        </p:spPr>
      </p:pic>
      <p:pic>
        <p:nvPicPr>
          <p:cNvPr id="20" name="Picture 19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2D36BDEE-AA94-33DA-5B7C-44D3ED6C23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53" y="6057295"/>
            <a:ext cx="566982" cy="56698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2098251-3EE4-CF95-4AF6-BE4218C584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172" y="6109089"/>
            <a:ext cx="492019" cy="27082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0876E12-BD8D-C718-8198-3F3093EDA85C}"/>
              </a:ext>
            </a:extLst>
          </p:cNvPr>
          <p:cNvSpPr txBox="1"/>
          <p:nvPr/>
        </p:nvSpPr>
        <p:spPr>
          <a:xfrm>
            <a:off x="1819835" y="6362231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Adjustable Base Friendly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CD7E331-0D91-D29C-343A-AA526521F5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29" y="6007823"/>
            <a:ext cx="415975" cy="36933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F203A77-110D-7CBF-51C5-0D74A2012AC1}"/>
              </a:ext>
            </a:extLst>
          </p:cNvPr>
          <p:cNvSpPr txBox="1"/>
          <p:nvPr/>
        </p:nvSpPr>
        <p:spPr>
          <a:xfrm>
            <a:off x="2552191" y="6350506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Amish Wood Foundation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79A96FC9-2760-ECA8-F55C-BAFB331A8B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36" y="5953772"/>
            <a:ext cx="714335" cy="714335"/>
          </a:xfrm>
          <a:prstGeom prst="rect">
            <a:avLst/>
          </a:prstGeom>
        </p:spPr>
      </p:pic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FD998E26-17C5-DA93-947C-2E78BF0FDB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997" y="6020377"/>
            <a:ext cx="714335" cy="72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6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3653907-CDD6-B081-E8D5-35682BB83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05"/>
          <a:stretch/>
        </p:blipFill>
        <p:spPr>
          <a:xfrm>
            <a:off x="4444692" y="1371600"/>
            <a:ext cx="4699308" cy="54864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996" y="1643062"/>
            <a:ext cx="2765346" cy="1117614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144304" algn="ctr">
              <a:lnSpc>
                <a:spcPct val="100000"/>
              </a:lnSpc>
              <a:spcBef>
                <a:spcPts val="75"/>
              </a:spcBef>
            </a:pPr>
            <a:r>
              <a:rPr lang="en-US" sz="3600" b="1" spc="-8" dirty="0">
                <a:solidFill>
                  <a:srgbClr val="000000"/>
                </a:solidFill>
                <a:latin typeface="Garamond"/>
                <a:cs typeface="Garamond"/>
              </a:rPr>
              <a:t>Laurel</a:t>
            </a:r>
            <a:endParaRPr sz="3600" dirty="0">
              <a:latin typeface="Garamond"/>
              <a:cs typeface="Garamond"/>
            </a:endParaRPr>
          </a:p>
          <a:p>
            <a:pPr marL="9525" algn="ctr">
              <a:lnSpc>
                <a:spcPct val="100000"/>
              </a:lnSpc>
            </a:pPr>
            <a:r>
              <a:rPr lang="en-US" sz="3600" i="1" spc="45" dirty="0">
                <a:solidFill>
                  <a:srgbClr val="000000"/>
                </a:solidFill>
                <a:latin typeface="Garamond"/>
                <a:cs typeface="Garamond"/>
              </a:rPr>
              <a:t>Plush</a:t>
            </a:r>
            <a:endParaRPr sz="3600" dirty="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3997" y="2615253"/>
            <a:ext cx="2765346" cy="31787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algn="ctr">
              <a:spcBef>
                <a:spcPts val="79"/>
              </a:spcBef>
            </a:pPr>
            <a:r>
              <a:rPr sz="2000" i="1" spc="-15" dirty="0">
                <a:latin typeface="Garamond"/>
                <a:cs typeface="Garamond"/>
              </a:rPr>
              <a:t>67</a:t>
            </a:r>
            <a:r>
              <a:rPr lang="en-US" sz="2000" i="1" spc="-15" dirty="0">
                <a:latin typeface="Garamond"/>
                <a:cs typeface="Garamond"/>
              </a:rPr>
              <a:t>31</a:t>
            </a:r>
            <a:endParaRPr sz="2000" dirty="0">
              <a:latin typeface="Garamond"/>
              <a:cs typeface="Garamond"/>
            </a:endParaRPr>
          </a:p>
        </p:txBody>
      </p:sp>
      <p:pic>
        <p:nvPicPr>
          <p:cNvPr id="8" name="object 2">
            <a:extLst>
              <a:ext uri="{FF2B5EF4-FFF2-40B4-BE49-F238E27FC236}">
                <a16:creationId xmlns:a16="http://schemas.microsoft.com/office/drawing/2014/main" id="{4C759F5E-DDDC-F1C7-C53D-68A90993A5B5}"/>
              </a:ext>
            </a:extLst>
          </p:cNvPr>
          <p:cNvPicPr/>
          <p:nvPr/>
        </p:nvPicPr>
        <p:blipFill rotWithShape="1">
          <a:blip r:embed="rId3" cstate="print"/>
          <a:srcRect b="78699"/>
          <a:stretch/>
        </p:blipFill>
        <p:spPr>
          <a:xfrm>
            <a:off x="1" y="165528"/>
            <a:ext cx="9143999" cy="1206072"/>
          </a:xfrm>
          <a:prstGeom prst="rect">
            <a:avLst/>
          </a:prstGeom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2530816E-0B6D-728B-C424-A45F18AAF627}"/>
              </a:ext>
            </a:extLst>
          </p:cNvPr>
          <p:cNvSpPr txBox="1"/>
          <p:nvPr/>
        </p:nvSpPr>
        <p:spPr>
          <a:xfrm>
            <a:off x="716597" y="3234219"/>
            <a:ext cx="2765346" cy="180963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 indent="-2858" algn="ctr">
              <a:spcBef>
                <a:spcPts val="71"/>
              </a:spcBef>
            </a:pPr>
            <a:r>
              <a:rPr sz="1300" spc="-8" dirty="0">
                <a:latin typeface="Garamond"/>
                <a:cs typeface="Garamond"/>
              </a:rPr>
              <a:t>Hypnos,®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</a:t>
            </a:r>
            <a:r>
              <a:rPr sz="1300" spc="-19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family-</a:t>
            </a:r>
            <a:r>
              <a:rPr sz="1300" dirty="0">
                <a:latin typeface="Garamond"/>
                <a:cs typeface="Garamond"/>
              </a:rPr>
              <a:t>run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British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company,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hand-</a:t>
            </a:r>
            <a:r>
              <a:rPr sz="1300" spc="-8" dirty="0">
                <a:latin typeface="Garamond"/>
                <a:cs typeface="Garamond"/>
              </a:rPr>
              <a:t>crafting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luxury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beds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9" dirty="0">
                <a:latin typeface="Garamond"/>
                <a:cs typeface="Garamond"/>
              </a:rPr>
              <a:t>and </a:t>
            </a:r>
            <a:r>
              <a:rPr sz="1300" spc="-8" dirty="0">
                <a:latin typeface="Garamond"/>
                <a:cs typeface="Garamond"/>
              </a:rPr>
              <a:t>mattresses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using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time-</a:t>
            </a:r>
            <a:r>
              <a:rPr sz="1300" spc="-8" dirty="0">
                <a:latin typeface="Garamond"/>
                <a:cs typeface="Garamond"/>
              </a:rPr>
              <a:t>honored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methods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more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than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100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years.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Indeed,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trusted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to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provide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deeply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relaxing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rejuvenating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finest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homes,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palaces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hotels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since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1904.</a:t>
            </a:r>
            <a:endParaRPr sz="1300" dirty="0">
              <a:latin typeface="Garamond"/>
              <a:cs typeface="Garamond"/>
            </a:endParaRPr>
          </a:p>
          <a:p>
            <a:pPr marL="79534" marR="75724" algn="ctr"/>
            <a:r>
              <a:rPr sz="1300" spc="-8" dirty="0">
                <a:latin typeface="Garamond"/>
                <a:cs typeface="Garamond"/>
              </a:rPr>
              <a:t>Paramount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Company®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is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only </a:t>
            </a:r>
            <a:r>
              <a:rPr sz="1300" spc="-8" dirty="0">
                <a:latin typeface="Garamond"/>
                <a:cs typeface="Garamond"/>
              </a:rPr>
              <a:t>licensee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in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USA.</a:t>
            </a:r>
            <a:endParaRPr sz="13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24953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99801" y="1378754"/>
            <a:ext cx="883200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latin typeface="Garamond" panose="02020404030301010803" pitchFamily="18" charset="0"/>
                <a:cs typeface="Arial"/>
              </a:rPr>
              <a:t>67</a:t>
            </a:r>
            <a:r>
              <a:rPr lang="en-US" sz="2700" b="1" dirty="0">
                <a:latin typeface="Garamond" panose="02020404030301010803" pitchFamily="18" charset="0"/>
                <a:cs typeface="Arial"/>
              </a:rPr>
              <a:t>31</a:t>
            </a:r>
            <a:r>
              <a:rPr sz="2700" b="1" i="1" spc="-25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b="1" dirty="0">
                <a:latin typeface="Garamond" panose="02020404030301010803" pitchFamily="18" charset="0"/>
                <a:cs typeface="Arial"/>
              </a:rPr>
              <a:t>Laurel</a:t>
            </a:r>
            <a:r>
              <a:rPr lang="en-US" sz="2700" b="1" i="1" dirty="0">
                <a:latin typeface="Garamond" panose="02020404030301010803" pitchFamily="18" charset="0"/>
                <a:cs typeface="Arial"/>
              </a:rPr>
              <a:t> </a:t>
            </a:r>
            <a:r>
              <a:rPr lang="en-US" sz="2700" i="1" dirty="0">
                <a:latin typeface="Garamond" panose="02020404030301010803" pitchFamily="18" charset="0"/>
                <a:cs typeface="Arial"/>
              </a:rPr>
              <a:t>Plush</a:t>
            </a:r>
            <a:endParaRPr sz="2700" dirty="0">
              <a:latin typeface="Garamond" panose="02020404030301010803" pitchFamily="18" charset="0"/>
              <a:cs typeface="Arial"/>
            </a:endParaRPr>
          </a:p>
        </p:txBody>
      </p:sp>
      <p:pic>
        <p:nvPicPr>
          <p:cNvPr id="8" name="object 2">
            <a:extLst>
              <a:ext uri="{FF2B5EF4-FFF2-40B4-BE49-F238E27FC236}">
                <a16:creationId xmlns:a16="http://schemas.microsoft.com/office/drawing/2014/main" id="{D066141F-35FE-76B9-AE01-BD4D914CC8DF}"/>
              </a:ext>
            </a:extLst>
          </p:cNvPr>
          <p:cNvPicPr/>
          <p:nvPr/>
        </p:nvPicPr>
        <p:blipFill rotWithShape="1">
          <a:blip r:embed="rId2" cstate="print"/>
          <a:srcRect b="78094"/>
          <a:stretch/>
        </p:blipFill>
        <p:spPr>
          <a:xfrm>
            <a:off x="0" y="68494"/>
            <a:ext cx="9131807" cy="1240353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E76856F7-064C-6B31-0546-89527B7DC4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5145" y="418092"/>
            <a:ext cx="82155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Nature’s</a:t>
            </a:r>
            <a:r>
              <a:rPr sz="2400" spc="-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Reign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68D5F4B8-FEFD-BC75-AFB3-A787DC767830}"/>
              </a:ext>
            </a:extLst>
          </p:cNvPr>
          <p:cNvSpPr txBox="1">
            <a:spLocks/>
          </p:cNvSpPr>
          <p:nvPr/>
        </p:nvSpPr>
        <p:spPr>
          <a:xfrm>
            <a:off x="443457" y="3711469"/>
            <a:ext cx="3768242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9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Zealand</a:t>
            </a:r>
            <a:r>
              <a:rPr lang="en-US" sz="9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en-US" sz="9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spc="-20" dirty="0">
                <a:latin typeface="Arial" panose="020B0604020202020204" pitchFamily="34" charset="0"/>
                <a:cs typeface="Arial" panose="020B0604020202020204" pitchFamily="34" charset="0"/>
              </a:rPr>
              <a:t>Wool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en-US"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9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Zealand provides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temperature and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moisture management</a:t>
            </a:r>
            <a:r>
              <a:rPr lang="en-US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9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lang="en-US" sz="9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mini</a:t>
            </a:r>
            <a:r>
              <a:rPr lang="en-US" sz="900" spc="2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capabilities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n-US" sz="900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n-US" sz="900" spc="2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elasticity, staple</a:t>
            </a:r>
            <a:r>
              <a:rPr lang="en-US" sz="900"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9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spc="-10" dirty="0">
                <a:latin typeface="Arial" panose="020B0604020202020204" pitchFamily="34" charset="0"/>
                <a:cs typeface="Arial" panose="020B0604020202020204" pitchFamily="34" charset="0"/>
              </a:rPr>
              <a:t>crimp capabilities.</a:t>
            </a: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29080F7D-0D10-7C01-DA7C-A1F78360AAFB}"/>
              </a:ext>
            </a:extLst>
          </p:cNvPr>
          <p:cNvSpPr txBox="1"/>
          <p:nvPr/>
        </p:nvSpPr>
        <p:spPr>
          <a:xfrm>
            <a:off x="4742918" y="3181582"/>
            <a:ext cx="3815079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 dirty="0">
                <a:latin typeface="Arial"/>
                <a:cs typeface="Arial"/>
              </a:rPr>
              <a:t>Natural Cotton &amp; Wool Fiber Blend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 cotton is a lightweight fiber that is hypoallergenic, recyclable, and biodegradable. It keeps your sleeping environment refreshing and chemical free. Wool helps to wick heat and moisture away from your body. It’s a soft and fluffy material that allows your mattress to breathe keeping your bed cool and dry.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271C6B08-7C1F-D008-1513-877920B20613}"/>
              </a:ext>
            </a:extLst>
          </p:cNvPr>
          <p:cNvSpPr txBox="1"/>
          <p:nvPr/>
        </p:nvSpPr>
        <p:spPr>
          <a:xfrm>
            <a:off x="4742918" y="4179186"/>
            <a:ext cx="386192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1215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Steel-Encased </a:t>
            </a:r>
            <a:r>
              <a:rPr sz="900" b="1" spc="-10" dirty="0">
                <a:latin typeface="Arial"/>
                <a:cs typeface="Arial"/>
              </a:rPr>
              <a:t>13.75-</a:t>
            </a:r>
            <a:r>
              <a:rPr sz="900" b="1" dirty="0">
                <a:latin typeface="Arial"/>
                <a:cs typeface="Arial"/>
              </a:rPr>
              <a:t>Guage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Pocket </a:t>
            </a:r>
            <a:r>
              <a:rPr sz="900" b="1" spc="-10" dirty="0">
                <a:latin typeface="Arial"/>
                <a:cs typeface="Arial"/>
              </a:rPr>
              <a:t>Spring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high-</a:t>
            </a:r>
            <a:r>
              <a:rPr sz="900" dirty="0">
                <a:latin typeface="Arial"/>
                <a:cs typeface="Arial"/>
              </a:rPr>
              <a:t>density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coil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construction offers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firmer, </a:t>
            </a:r>
            <a:r>
              <a:rPr sz="900" spc="-10" dirty="0">
                <a:latin typeface="Arial"/>
                <a:cs typeface="Arial"/>
              </a:rPr>
              <a:t>deep-</a:t>
            </a:r>
            <a:r>
              <a:rPr sz="900" dirty="0">
                <a:latin typeface="Arial"/>
                <a:cs typeface="Arial"/>
              </a:rPr>
              <a:t>down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support, more </a:t>
            </a:r>
            <a:r>
              <a:rPr sz="900" spc="-10" dirty="0">
                <a:latin typeface="Arial"/>
                <a:cs typeface="Arial"/>
              </a:rPr>
              <a:t>airflow,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ensures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optimum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support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across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surface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proper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spinal</a:t>
            </a:r>
            <a:r>
              <a:rPr sz="900" spc="-10" dirty="0">
                <a:latin typeface="Arial"/>
                <a:cs typeface="Arial"/>
              </a:rPr>
              <a:t> alignment.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0" name="object 13">
            <a:extLst>
              <a:ext uri="{FF2B5EF4-FFF2-40B4-BE49-F238E27FC236}">
                <a16:creationId xmlns:a16="http://schemas.microsoft.com/office/drawing/2014/main" id="{8A432437-4B45-C787-4E0F-FA950A11D577}"/>
              </a:ext>
            </a:extLst>
          </p:cNvPr>
          <p:cNvSpPr txBox="1"/>
          <p:nvPr/>
        </p:nvSpPr>
        <p:spPr>
          <a:xfrm>
            <a:off x="437746" y="4425289"/>
            <a:ext cx="37668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Natural </a:t>
            </a:r>
            <a:r>
              <a:rPr sz="900" b="1" spc="-10" dirty="0">
                <a:latin typeface="Arial"/>
                <a:cs typeface="Arial"/>
              </a:rPr>
              <a:t>Latex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Oeko-Tex certified, hypoallergenic and resistant to dust-mites, mold and mildew, natural latex gently lifts your body, conforms to your unique shape and distribute weight evenly. Natural latex is the ultimate pressure relieving material.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78F6C2E3-BAC1-DA04-79BD-5511EECD1143}"/>
              </a:ext>
            </a:extLst>
          </p:cNvPr>
          <p:cNvSpPr txBox="1"/>
          <p:nvPr/>
        </p:nvSpPr>
        <p:spPr>
          <a:xfrm>
            <a:off x="414323" y="2267564"/>
            <a:ext cx="3826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Side</a:t>
            </a:r>
            <a:r>
              <a:rPr sz="900" b="1" spc="-10" dirty="0">
                <a:latin typeface="Arial"/>
                <a:cs typeface="Arial"/>
              </a:rPr>
              <a:t> Stitching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stitching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process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which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outer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row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pocket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springs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stitched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side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panels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mattress.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This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prevents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bed </a:t>
            </a:r>
            <a:r>
              <a:rPr sz="900" spc="-10" dirty="0">
                <a:latin typeface="Arial"/>
                <a:cs typeface="Arial"/>
              </a:rPr>
              <a:t>from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sagging,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creating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true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edge-to-</a:t>
            </a:r>
            <a:r>
              <a:rPr sz="900" dirty="0">
                <a:latin typeface="Arial"/>
                <a:cs typeface="Arial"/>
              </a:rPr>
              <a:t>edge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more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sleeping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surface.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FCCB5811-17C8-00CD-05E6-5EE2BB0A59F3}"/>
              </a:ext>
            </a:extLst>
          </p:cNvPr>
          <p:cNvSpPr txBox="1"/>
          <p:nvPr/>
        </p:nvSpPr>
        <p:spPr>
          <a:xfrm>
            <a:off x="437746" y="2991072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Arial"/>
                <a:cs typeface="Arial"/>
              </a:rPr>
              <a:t>Compression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Hand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Tufting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Hand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tufting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true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mark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quality.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Durable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fasteners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inserted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hand </a:t>
            </a:r>
            <a:r>
              <a:rPr sz="900" spc="-10" dirty="0">
                <a:latin typeface="Arial"/>
                <a:cs typeface="Arial"/>
              </a:rPr>
              <a:t>through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all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layers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secure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upholstery.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This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time-intensive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technique dramatically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reduces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body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impressions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provides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superb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support.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2CFB7220-F7C5-237E-8F24-103AB9BA9CEF}"/>
              </a:ext>
            </a:extLst>
          </p:cNvPr>
          <p:cNvSpPr txBox="1"/>
          <p:nvPr/>
        </p:nvSpPr>
        <p:spPr>
          <a:xfrm>
            <a:off x="4742918" y="2328586"/>
            <a:ext cx="3861921" cy="71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Horse Hair Fiber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Naturally resilient horse hair is a long, large-diameter fiber which is heat crimped to create additional spring-like recovery. This resiliency, along with outstanding ventilation, temperature and humidity control make it an excellent base for the fiber build-up.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504497CF-C106-5FE8-5864-F73610848C40}"/>
              </a:ext>
            </a:extLst>
          </p:cNvPr>
          <p:cNvSpPr txBox="1"/>
          <p:nvPr/>
        </p:nvSpPr>
        <p:spPr>
          <a:xfrm>
            <a:off x="415769" y="5282846"/>
            <a:ext cx="3861921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1872 Pocketed Micro Coils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micro coils instantly conform to your body to reduce body impressions, provide maximum support and maintain ultimate comfort for you all night long.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F9F6FA90-E61F-5705-71F0-AC6FE23CF779}"/>
              </a:ext>
            </a:extLst>
          </p:cNvPr>
          <p:cNvSpPr txBox="1"/>
          <p:nvPr/>
        </p:nvSpPr>
        <p:spPr>
          <a:xfrm>
            <a:off x="4742918" y="4915916"/>
            <a:ext cx="3861921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dirty="0">
                <a:latin typeface="Arial"/>
                <a:cs typeface="Arial"/>
              </a:rPr>
              <a:t>Recycled Densified Fiber Pad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The Recycled Densified Fiber Pad is made from 60% recycled bottles and provides optimal mattress support.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7" name="Picture 16" descr="Logo&#10;&#10;Description automatically generated with medium confidence">
            <a:extLst>
              <a:ext uri="{FF2B5EF4-FFF2-40B4-BE49-F238E27FC236}">
                <a16:creationId xmlns:a16="http://schemas.microsoft.com/office/drawing/2014/main" id="{EB0A5AB7-3779-D630-29DB-67FCA6503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9" y="6058704"/>
            <a:ext cx="847934" cy="558196"/>
          </a:xfrm>
          <a:prstGeom prst="rect">
            <a:avLst/>
          </a:prstGeom>
        </p:spPr>
      </p:pic>
      <p:pic>
        <p:nvPicPr>
          <p:cNvPr id="18" name="Picture 17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0F31C5E7-10F5-CCBF-4521-41E90DA68D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53" y="6057295"/>
            <a:ext cx="566982" cy="56698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1F36704-65E3-36E1-24BC-A957E37151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172" y="6109089"/>
            <a:ext cx="492019" cy="27082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2E26CE4-5513-2BE0-B995-202ACA5EF7C3}"/>
              </a:ext>
            </a:extLst>
          </p:cNvPr>
          <p:cNvSpPr txBox="1"/>
          <p:nvPr/>
        </p:nvSpPr>
        <p:spPr>
          <a:xfrm>
            <a:off x="1819835" y="6362231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Adjustable Base Friendly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CAD513E-0411-7EEB-7808-DC4889A260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29" y="6007823"/>
            <a:ext cx="415975" cy="36933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8A77A0B-4458-EC77-E8FC-4380432A246D}"/>
              </a:ext>
            </a:extLst>
          </p:cNvPr>
          <p:cNvSpPr txBox="1"/>
          <p:nvPr/>
        </p:nvSpPr>
        <p:spPr>
          <a:xfrm>
            <a:off x="2552191" y="6350506"/>
            <a:ext cx="94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Amish Wood Foundation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636D322E-731E-FAAA-79E2-A4C98259E0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36" y="5953772"/>
            <a:ext cx="714335" cy="714335"/>
          </a:xfrm>
          <a:prstGeom prst="rect">
            <a:avLst/>
          </a:prstGeom>
        </p:spPr>
      </p:pic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0CA9FA98-CABC-4954-959C-CC191A6B08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997" y="6020377"/>
            <a:ext cx="714335" cy="72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541" y="1729562"/>
            <a:ext cx="16497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000000"/>
                </a:solidFill>
                <a:latin typeface="Garamond"/>
                <a:cs typeface="Garamond"/>
              </a:rPr>
              <a:t>Laurel</a:t>
            </a:r>
            <a:endParaRPr sz="3600" dirty="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</a:pPr>
            <a:r>
              <a:rPr sz="3600" i="1" spc="60" dirty="0">
                <a:solidFill>
                  <a:srgbClr val="000000"/>
                </a:solidFill>
                <a:latin typeface="Garamond"/>
                <a:cs typeface="Garamond"/>
              </a:rPr>
              <a:t>Euro</a:t>
            </a:r>
            <a:r>
              <a:rPr sz="3600" i="1" spc="170" dirty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sz="3600" i="1" spc="55" dirty="0">
                <a:solidFill>
                  <a:srgbClr val="000000"/>
                </a:solidFill>
                <a:latin typeface="Garamond"/>
                <a:cs typeface="Garamond"/>
              </a:rPr>
              <a:t>Top</a:t>
            </a:r>
            <a:endParaRPr sz="3600" dirty="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9742" y="2842082"/>
            <a:ext cx="5010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-20" dirty="0">
                <a:latin typeface="Garamond"/>
                <a:cs typeface="Garamond"/>
              </a:rPr>
              <a:t>6768</a:t>
            </a:r>
            <a:endParaRPr sz="2000" dirty="0">
              <a:latin typeface="Garamond"/>
              <a:cs typeface="Garamond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54D234E2-9438-6CBD-7969-F0653CF7B6D6}"/>
              </a:ext>
            </a:extLst>
          </p:cNvPr>
          <p:cNvSpPr txBox="1"/>
          <p:nvPr/>
        </p:nvSpPr>
        <p:spPr>
          <a:xfrm>
            <a:off x="716597" y="3234219"/>
            <a:ext cx="2765346" cy="180963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 indent="-2858" algn="ctr">
              <a:spcBef>
                <a:spcPts val="71"/>
              </a:spcBef>
            </a:pPr>
            <a:r>
              <a:rPr sz="1300" spc="-8" dirty="0">
                <a:latin typeface="Garamond"/>
                <a:cs typeface="Garamond"/>
              </a:rPr>
              <a:t>Hypnos,®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</a:t>
            </a:r>
            <a:r>
              <a:rPr sz="1300" spc="-19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family-</a:t>
            </a:r>
            <a:r>
              <a:rPr sz="1300" dirty="0">
                <a:latin typeface="Garamond"/>
                <a:cs typeface="Garamond"/>
              </a:rPr>
              <a:t>run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British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company,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hand-</a:t>
            </a:r>
            <a:r>
              <a:rPr sz="1300" spc="-8" dirty="0">
                <a:latin typeface="Garamond"/>
                <a:cs typeface="Garamond"/>
              </a:rPr>
              <a:t>crafting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luxury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beds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spc="-19" dirty="0">
                <a:latin typeface="Garamond"/>
                <a:cs typeface="Garamond"/>
              </a:rPr>
              <a:t>and </a:t>
            </a:r>
            <a:r>
              <a:rPr sz="1300" spc="-8" dirty="0">
                <a:latin typeface="Garamond"/>
                <a:cs typeface="Garamond"/>
              </a:rPr>
              <a:t>mattresses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using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time-</a:t>
            </a:r>
            <a:r>
              <a:rPr sz="1300" spc="-8" dirty="0">
                <a:latin typeface="Garamond"/>
                <a:cs typeface="Garamond"/>
              </a:rPr>
              <a:t>honored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methods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more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than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100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years.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Indeed,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 </a:t>
            </a:r>
            <a:r>
              <a:rPr sz="1300" dirty="0">
                <a:latin typeface="Garamond"/>
                <a:cs typeface="Garamond"/>
              </a:rPr>
              <a:t>has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been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trusted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to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provide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deeply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relaxing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rejuvenating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30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finest</a:t>
            </a:r>
            <a:r>
              <a:rPr sz="1300" spc="375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homes,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palaces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and</a:t>
            </a:r>
            <a:r>
              <a:rPr sz="1300" spc="-23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hotels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since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1904.</a:t>
            </a:r>
            <a:endParaRPr sz="1300" dirty="0">
              <a:latin typeface="Garamond"/>
              <a:cs typeface="Garamond"/>
            </a:endParaRPr>
          </a:p>
          <a:p>
            <a:pPr marL="79534" marR="75724" algn="ctr"/>
            <a:r>
              <a:rPr sz="1300" spc="-8" dirty="0">
                <a:latin typeface="Garamond"/>
                <a:cs typeface="Garamond"/>
              </a:rPr>
              <a:t>Paramount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Sleep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Company®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is</a:t>
            </a:r>
            <a:r>
              <a:rPr sz="1300" spc="-38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34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only </a:t>
            </a:r>
            <a:r>
              <a:rPr sz="1300" spc="-8" dirty="0">
                <a:latin typeface="Garamond"/>
                <a:cs typeface="Garamond"/>
              </a:rPr>
              <a:t>licensee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for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8" dirty="0">
                <a:latin typeface="Garamond"/>
                <a:cs typeface="Garamond"/>
              </a:rPr>
              <a:t>Hypnos®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in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dirty="0">
                <a:latin typeface="Garamond"/>
                <a:cs typeface="Garamond"/>
              </a:rPr>
              <a:t>the</a:t>
            </a:r>
            <a:r>
              <a:rPr sz="1300" spc="-26" dirty="0">
                <a:latin typeface="Garamond"/>
                <a:cs typeface="Garamond"/>
              </a:rPr>
              <a:t> </a:t>
            </a:r>
            <a:r>
              <a:rPr sz="1300" spc="-15" dirty="0">
                <a:latin typeface="Garamond"/>
                <a:cs typeface="Garamond"/>
              </a:rPr>
              <a:t>USA.</a:t>
            </a:r>
            <a:endParaRPr sz="1300" dirty="0">
              <a:latin typeface="Garamond"/>
              <a:cs typeface="Garamond"/>
            </a:endParaRPr>
          </a:p>
        </p:txBody>
      </p:sp>
      <p:pic>
        <p:nvPicPr>
          <p:cNvPr id="4" name="object 2">
            <a:extLst>
              <a:ext uri="{FF2B5EF4-FFF2-40B4-BE49-F238E27FC236}">
                <a16:creationId xmlns:a16="http://schemas.microsoft.com/office/drawing/2014/main" id="{F2857036-60EA-D1A4-3305-EBDBC2C01BF6}"/>
              </a:ext>
            </a:extLst>
          </p:cNvPr>
          <p:cNvPicPr/>
          <p:nvPr/>
        </p:nvPicPr>
        <p:blipFill rotWithShape="1">
          <a:blip r:embed="rId2" cstate="print"/>
          <a:srcRect b="78699"/>
          <a:stretch/>
        </p:blipFill>
        <p:spPr>
          <a:xfrm>
            <a:off x="1" y="165528"/>
            <a:ext cx="9143999" cy="1206072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1082645-3D11-EDF3-8735-6CF4141196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05"/>
          <a:stretch/>
        </p:blipFill>
        <p:spPr>
          <a:xfrm>
            <a:off x="4444692" y="1371600"/>
            <a:ext cx="4699308" cy="548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2924</Words>
  <Application>Microsoft Office PowerPoint</Application>
  <PresentationFormat>On-screen Show (4:3)</PresentationFormat>
  <Paragraphs>187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Office Theme</vt:lpstr>
      <vt:lpstr>Cypress Firm</vt:lpstr>
      <vt:lpstr>Nature’s Reign</vt:lpstr>
      <vt:lpstr>Cypress Plush</vt:lpstr>
      <vt:lpstr>Nature’s Reign</vt:lpstr>
      <vt:lpstr>Laurel Firm</vt:lpstr>
      <vt:lpstr>Nature’s Reign</vt:lpstr>
      <vt:lpstr>Laurel Plush</vt:lpstr>
      <vt:lpstr>Nature’s Reign</vt:lpstr>
      <vt:lpstr>Laurel Euro Top</vt:lpstr>
      <vt:lpstr>Nature’s Reign</vt:lpstr>
      <vt:lpstr>Camellia Pillow Top</vt:lpstr>
      <vt:lpstr>Nature’s Reign</vt:lpstr>
      <vt:lpstr>Magnolia Euro Top</vt:lpstr>
      <vt:lpstr>Nature’s Reign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McCann</dc:creator>
  <cp:lastModifiedBy>Lisa McCann</cp:lastModifiedBy>
  <cp:revision>1</cp:revision>
  <dcterms:created xsi:type="dcterms:W3CDTF">2022-08-18T15:19:54Z</dcterms:created>
  <dcterms:modified xsi:type="dcterms:W3CDTF">2023-01-17T17:00:08Z</dcterms:modified>
</cp:coreProperties>
</file>