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70" r:id="rId3"/>
    <p:sldId id="281" r:id="rId4"/>
    <p:sldId id="282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649"/>
    <a:srgbClr val="BAE860"/>
    <a:srgbClr val="F2F1F2"/>
    <a:srgbClr val="F5FAF9"/>
    <a:srgbClr val="F9FCFB"/>
    <a:srgbClr val="F2F0EF"/>
    <a:srgbClr val="DBDBDA"/>
    <a:srgbClr val="DE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1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McCann" userId="c385bbdc-c205-453b-b159-25400cf68eab" providerId="ADAL" clId="{0C270722-1D73-447F-A300-10F6A7BAD7EA}"/>
    <pc:docChg chg="addSld modSld">
      <pc:chgData name="Lisa McCann" userId="c385bbdc-c205-453b-b159-25400cf68eab" providerId="ADAL" clId="{0C270722-1D73-447F-A300-10F6A7BAD7EA}" dt="2022-11-18T14:36:17.589" v="25" actId="6549"/>
      <pc:docMkLst>
        <pc:docMk/>
      </pc:docMkLst>
      <pc:sldChg chg="modSp add mod">
        <pc:chgData name="Lisa McCann" userId="c385bbdc-c205-453b-b159-25400cf68eab" providerId="ADAL" clId="{0C270722-1D73-447F-A300-10F6A7BAD7EA}" dt="2022-11-18T14:35:02.398" v="9" actId="20577"/>
        <pc:sldMkLst>
          <pc:docMk/>
          <pc:sldMk cId="2538238583" sldId="281"/>
        </pc:sldMkLst>
        <pc:spChg chg="mod">
          <ac:chgData name="Lisa McCann" userId="c385bbdc-c205-453b-b159-25400cf68eab" providerId="ADAL" clId="{0C270722-1D73-447F-A300-10F6A7BAD7EA}" dt="2022-11-18T14:35:02.398" v="9" actId="20577"/>
          <ac:spMkLst>
            <pc:docMk/>
            <pc:sldMk cId="2538238583" sldId="281"/>
            <ac:spMk id="26" creationId="{9313C05F-78A0-4675-9ACA-01BB32EB644F}"/>
          </ac:spMkLst>
        </pc:spChg>
      </pc:sldChg>
      <pc:sldChg chg="modSp add mod replId">
        <pc:chgData name="Lisa McCann" userId="c385bbdc-c205-453b-b159-25400cf68eab" providerId="ADAL" clId="{0C270722-1D73-447F-A300-10F6A7BAD7EA}" dt="2022-11-18T14:36:17.589" v="25" actId="6549"/>
        <pc:sldMkLst>
          <pc:docMk/>
          <pc:sldMk cId="3341812713" sldId="282"/>
        </pc:sldMkLst>
        <pc:spChg chg="mod">
          <ac:chgData name="Lisa McCann" userId="c385bbdc-c205-453b-b159-25400cf68eab" providerId="ADAL" clId="{0C270722-1D73-447F-A300-10F6A7BAD7EA}" dt="2022-11-18T14:35:12.640" v="18" actId="20577"/>
          <ac:spMkLst>
            <pc:docMk/>
            <pc:sldMk cId="3341812713" sldId="282"/>
            <ac:spMk id="10" creationId="{5860C842-2052-4E0C-97ED-EF6A797F21B7}"/>
          </ac:spMkLst>
        </pc:spChg>
        <pc:spChg chg="mod">
          <ac:chgData name="Lisa McCann" userId="c385bbdc-c205-453b-b159-25400cf68eab" providerId="ADAL" clId="{0C270722-1D73-447F-A300-10F6A7BAD7EA}" dt="2022-11-18T14:36:02.577" v="23" actId="20577"/>
          <ac:spMkLst>
            <pc:docMk/>
            <pc:sldMk cId="3341812713" sldId="282"/>
            <ac:spMk id="28" creationId="{DAC12553-478F-425B-945C-4B3FB6733D18}"/>
          </ac:spMkLst>
        </pc:spChg>
        <pc:spChg chg="mod">
          <ac:chgData name="Lisa McCann" userId="c385bbdc-c205-453b-b159-25400cf68eab" providerId="ADAL" clId="{0C270722-1D73-447F-A300-10F6A7BAD7EA}" dt="2022-11-18T14:36:17.589" v="25" actId="6549"/>
          <ac:spMkLst>
            <pc:docMk/>
            <pc:sldMk cId="3341812713" sldId="282"/>
            <ac:spMk id="62" creationId="{3B675379-00D6-4677-9102-C01C72447D97}"/>
          </ac:spMkLst>
        </pc:spChg>
      </pc:sldChg>
    </pc:docChg>
  </pc:docChgLst>
  <pc:docChgLst>
    <pc:chgData name="Lisa McCann" userId="c385bbdc-c205-453b-b159-25400cf68eab" providerId="ADAL" clId="{F2B17864-A554-4325-9C3F-A171E5E0B8F1}"/>
    <pc:docChg chg="custSel addSld modSld sldOrd">
      <pc:chgData name="Lisa McCann" userId="c385bbdc-c205-453b-b159-25400cf68eab" providerId="ADAL" clId="{F2B17864-A554-4325-9C3F-A171E5E0B8F1}" dt="2021-10-14T20:20:51.599" v="480" actId="1076"/>
      <pc:docMkLst>
        <pc:docMk/>
      </pc:docMkLst>
      <pc:sldChg chg="addSp delSp modSp">
        <pc:chgData name="Lisa McCann" userId="c385bbdc-c205-453b-b159-25400cf68eab" providerId="ADAL" clId="{F2B17864-A554-4325-9C3F-A171E5E0B8F1}" dt="2021-10-14T20:02:10.694" v="129" actId="1076"/>
        <pc:sldMkLst>
          <pc:docMk/>
          <pc:sldMk cId="3300742896" sldId="260"/>
        </pc:sldMkLst>
        <pc:spChg chg="add del mod">
          <ac:chgData name="Lisa McCann" userId="c385bbdc-c205-453b-b159-25400cf68eab" providerId="ADAL" clId="{F2B17864-A554-4325-9C3F-A171E5E0B8F1}" dt="2021-10-14T19:52:55.404" v="10" actId="1076"/>
          <ac:spMkLst>
            <pc:docMk/>
            <pc:sldMk cId="3300742896" sldId="260"/>
            <ac:spMk id="4" creationId="{A78BCE58-AA92-4C34-9D68-2AFDDDE1F38E}"/>
          </ac:spMkLst>
        </pc:spChg>
        <pc:spChg chg="add del">
          <ac:chgData name="Lisa McCann" userId="c385bbdc-c205-453b-b159-25400cf68eab" providerId="ADAL" clId="{F2B17864-A554-4325-9C3F-A171E5E0B8F1}" dt="2021-10-14T19:52:15.663" v="4" actId="478"/>
          <ac:spMkLst>
            <pc:docMk/>
            <pc:sldMk cId="3300742896" sldId="260"/>
            <ac:spMk id="10" creationId="{5860C842-2052-4E0C-97ED-EF6A797F21B7}"/>
          </ac:spMkLst>
        </pc:spChg>
        <pc:spChg chg="add">
          <ac:chgData name="Lisa McCann" userId="c385bbdc-c205-453b-b159-25400cf68eab" providerId="ADAL" clId="{F2B17864-A554-4325-9C3F-A171E5E0B8F1}" dt="2021-10-14T19:54:33.767" v="38"/>
          <ac:spMkLst>
            <pc:docMk/>
            <pc:sldMk cId="3300742896" sldId="260"/>
            <ac:spMk id="25" creationId="{38B27AEC-42DE-44E1-AA81-02FC407826E2}"/>
          </ac:spMkLst>
        </pc:spChg>
        <pc:spChg chg="add mod">
          <ac:chgData name="Lisa McCann" userId="c385bbdc-c205-453b-b159-25400cf68eab" providerId="ADAL" clId="{F2B17864-A554-4325-9C3F-A171E5E0B8F1}" dt="2021-10-14T20:01:51.034" v="127" actId="1076"/>
          <ac:spMkLst>
            <pc:docMk/>
            <pc:sldMk cId="3300742896" sldId="260"/>
            <ac:spMk id="26" creationId="{9313C05F-78A0-4675-9ACA-01BB32EB644F}"/>
          </ac:spMkLst>
        </pc:spChg>
        <pc:spChg chg="add mod">
          <ac:chgData name="Lisa McCann" userId="c385bbdc-c205-453b-b159-25400cf68eab" providerId="ADAL" clId="{F2B17864-A554-4325-9C3F-A171E5E0B8F1}" dt="2021-10-14T20:02:03.748" v="128" actId="1076"/>
          <ac:spMkLst>
            <pc:docMk/>
            <pc:sldMk cId="3300742896" sldId="260"/>
            <ac:spMk id="28" creationId="{AF1705A3-5FF7-4A64-ADDC-442586C2C0B5}"/>
          </ac:spMkLst>
        </pc:spChg>
        <pc:spChg chg="add del">
          <ac:chgData name="Lisa McCann" userId="c385bbdc-c205-453b-b159-25400cf68eab" providerId="ADAL" clId="{F2B17864-A554-4325-9C3F-A171E5E0B8F1}" dt="2021-10-14T20:01:37.893" v="126" actId="478"/>
          <ac:spMkLst>
            <pc:docMk/>
            <pc:sldMk cId="3300742896" sldId="260"/>
            <ac:spMk id="29" creationId="{B17AFF04-3BFE-403E-B70A-896AA9FDDFA9}"/>
          </ac:spMkLst>
        </pc:spChg>
        <pc:spChg chg="add del">
          <ac:chgData name="Lisa McCann" userId="c385bbdc-c205-453b-b159-25400cf68eab" providerId="ADAL" clId="{F2B17864-A554-4325-9C3F-A171E5E0B8F1}" dt="2021-10-14T19:52:15.663" v="4" actId="478"/>
          <ac:spMkLst>
            <pc:docMk/>
            <pc:sldMk cId="3300742896" sldId="260"/>
            <ac:spMk id="44" creationId="{47931514-2322-4D7F-8FAB-663A8B8FD411}"/>
          </ac:spMkLst>
        </pc:spChg>
        <pc:spChg chg="add del">
          <ac:chgData name="Lisa McCann" userId="c385bbdc-c205-453b-b159-25400cf68eab" providerId="ADAL" clId="{F2B17864-A554-4325-9C3F-A171E5E0B8F1}" dt="2021-10-14T19:52:15.663" v="4" actId="478"/>
          <ac:spMkLst>
            <pc:docMk/>
            <pc:sldMk cId="3300742896" sldId="260"/>
            <ac:spMk id="46" creationId="{BF655CCF-9254-49DB-82B4-4B33E12E3FF0}"/>
          </ac:spMkLst>
        </pc:spChg>
        <pc:spChg chg="add del">
          <ac:chgData name="Lisa McCann" userId="c385bbdc-c205-453b-b159-25400cf68eab" providerId="ADAL" clId="{F2B17864-A554-4325-9C3F-A171E5E0B8F1}" dt="2021-10-14T19:52:15.663" v="4" actId="478"/>
          <ac:spMkLst>
            <pc:docMk/>
            <pc:sldMk cId="3300742896" sldId="260"/>
            <ac:spMk id="48" creationId="{B4D413AE-D568-41BC-9A8D-5DC4970A1E0C}"/>
          </ac:spMkLst>
        </pc:spChg>
        <pc:spChg chg="add del">
          <ac:chgData name="Lisa McCann" userId="c385bbdc-c205-453b-b159-25400cf68eab" providerId="ADAL" clId="{F2B17864-A554-4325-9C3F-A171E5E0B8F1}" dt="2021-10-14T19:52:15.663" v="4" actId="478"/>
          <ac:spMkLst>
            <pc:docMk/>
            <pc:sldMk cId="3300742896" sldId="260"/>
            <ac:spMk id="52" creationId="{02F8ECEC-B71C-4AD3-B545-1F0D4572B006}"/>
          </ac:spMkLst>
        </pc:spChg>
        <pc:spChg chg="add del">
          <ac:chgData name="Lisa McCann" userId="c385bbdc-c205-453b-b159-25400cf68eab" providerId="ADAL" clId="{F2B17864-A554-4325-9C3F-A171E5E0B8F1}" dt="2021-10-14T19:52:15.663" v="4" actId="478"/>
          <ac:spMkLst>
            <pc:docMk/>
            <pc:sldMk cId="3300742896" sldId="260"/>
            <ac:spMk id="54" creationId="{F027A0D8-6096-4472-936F-80B3411D9053}"/>
          </ac:spMkLst>
        </pc:spChg>
        <pc:spChg chg="add del">
          <ac:chgData name="Lisa McCann" userId="c385bbdc-c205-453b-b159-25400cf68eab" providerId="ADAL" clId="{F2B17864-A554-4325-9C3F-A171E5E0B8F1}" dt="2021-10-14T19:52:15.663" v="4" actId="478"/>
          <ac:spMkLst>
            <pc:docMk/>
            <pc:sldMk cId="3300742896" sldId="260"/>
            <ac:spMk id="55" creationId="{F9235F5A-8215-4449-A3D1-C0EB948D8168}"/>
          </ac:spMkLst>
        </pc:spChg>
        <pc:spChg chg="add del">
          <ac:chgData name="Lisa McCann" userId="c385bbdc-c205-453b-b159-25400cf68eab" providerId="ADAL" clId="{F2B17864-A554-4325-9C3F-A171E5E0B8F1}" dt="2021-10-14T19:52:15.663" v="4" actId="478"/>
          <ac:spMkLst>
            <pc:docMk/>
            <pc:sldMk cId="3300742896" sldId="260"/>
            <ac:spMk id="58" creationId="{7AFC8B20-18D2-4E32-9211-2AE35CCD4B0A}"/>
          </ac:spMkLst>
        </pc:spChg>
        <pc:picChg chg="add del mod modCrop">
          <ac:chgData name="Lisa McCann" userId="c385bbdc-c205-453b-b159-25400cf68eab" providerId="ADAL" clId="{F2B17864-A554-4325-9C3F-A171E5E0B8F1}" dt="2021-10-14T19:52:51.882" v="9" actId="732"/>
          <ac:picMkLst>
            <pc:docMk/>
            <pc:sldMk cId="3300742896" sldId="260"/>
            <ac:picMk id="3" creationId="{77D76724-D3F3-4021-8F17-A59D20F9F7E7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5" creationId="{A64B9CF2-6711-4BDB-91E7-F49D960793EC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6" creationId="{D7FD05E8-6E44-4ED6-B89C-3313E268E65D}"/>
          </ac:picMkLst>
        </pc:picChg>
        <pc:picChg chg="add mod">
          <ac:chgData name="Lisa McCann" userId="c385bbdc-c205-453b-b159-25400cf68eab" providerId="ADAL" clId="{F2B17864-A554-4325-9C3F-A171E5E0B8F1}" dt="2021-10-14T20:02:10.694" v="129" actId="1076"/>
          <ac:picMkLst>
            <pc:docMk/>
            <pc:sldMk cId="3300742896" sldId="260"/>
            <ac:picMk id="7" creationId="{39004D4E-F8BF-4E36-9EE2-27A3981026D0}"/>
          </ac:picMkLst>
        </pc:picChg>
        <pc:picChg chg="add del">
          <ac:chgData name="Lisa McCann" userId="c385bbdc-c205-453b-b159-25400cf68eab" providerId="ADAL" clId="{F2B17864-A554-4325-9C3F-A171E5E0B8F1}" dt="2021-10-14T19:52:19.129" v="5" actId="478"/>
          <ac:picMkLst>
            <pc:docMk/>
            <pc:sldMk cId="3300742896" sldId="260"/>
            <ac:picMk id="9" creationId="{086ACF0E-2223-493C-92B8-EE89F382EB14}"/>
          </ac:picMkLst>
        </pc:picChg>
        <pc:picChg chg="add del">
          <ac:chgData name="Lisa McCann" userId="c385bbdc-c205-453b-b159-25400cf68eab" providerId="ADAL" clId="{F2B17864-A554-4325-9C3F-A171E5E0B8F1}" dt="2021-10-14T19:54:37.067" v="39" actId="478"/>
          <ac:picMkLst>
            <pc:docMk/>
            <pc:sldMk cId="3300742896" sldId="260"/>
            <ac:picMk id="27" creationId="{893FB502-0C73-4C46-92F2-666198532436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32" creationId="{886BA970-BD24-4CFD-A8F7-7131F3753C11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42" creationId="{FE52A4EE-2C23-463D-A281-48D0F1C8D11E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43" creationId="{3FB47F2A-1A50-45B9-B4BF-CBEEA9A9DC48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45" creationId="{8EBFF8A3-D052-4B13-BD33-CD2B8025E31B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47" creationId="{CFF89E6A-5509-40F7-A060-102B99ED9D67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49" creationId="{C51F7F54-4FD4-4C27-B93E-0C240EA97A4C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50" creationId="{3DA2BD79-BBF5-4920-9BC0-F1794AE34582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51" creationId="{22467C71-3F46-4AE5-9D48-BE61CAA96570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53" creationId="{D02D5A8B-B27C-49E6-98D9-1235376E56FC}"/>
          </ac:picMkLst>
        </pc:picChg>
        <pc:picChg chg="add del">
          <ac:chgData name="Lisa McCann" userId="c385bbdc-c205-453b-b159-25400cf68eab" providerId="ADAL" clId="{F2B17864-A554-4325-9C3F-A171E5E0B8F1}" dt="2021-10-14T19:52:15.663" v="4" actId="478"/>
          <ac:picMkLst>
            <pc:docMk/>
            <pc:sldMk cId="3300742896" sldId="260"/>
            <ac:picMk id="56" creationId="{AFFDF6D0-E7CA-42ED-AE38-CA7A3553A93C}"/>
          </ac:picMkLst>
        </pc:picChg>
      </pc:sldChg>
      <pc:sldChg chg="add">
        <pc:chgData name="Lisa McCann" userId="c385bbdc-c205-453b-b159-25400cf68eab" providerId="ADAL" clId="{F2B17864-A554-4325-9C3F-A171E5E0B8F1}" dt="2021-10-14T19:51:35.058" v="1"/>
        <pc:sldMkLst>
          <pc:docMk/>
          <pc:sldMk cId="215947773" sldId="270"/>
        </pc:sldMkLst>
      </pc:sldChg>
      <pc:sldChg chg="addSp modSp add ord">
        <pc:chgData name="Lisa McCann" userId="c385bbdc-c205-453b-b159-25400cf68eab" providerId="ADAL" clId="{F2B17864-A554-4325-9C3F-A171E5E0B8F1}" dt="2021-10-14T20:20:51.599" v="480" actId="1076"/>
        <pc:sldMkLst>
          <pc:docMk/>
          <pc:sldMk cId="3464138630" sldId="271"/>
        </pc:sldMkLst>
        <pc:spChg chg="add">
          <ac:chgData name="Lisa McCann" userId="c385bbdc-c205-453b-b159-25400cf68eab" providerId="ADAL" clId="{F2B17864-A554-4325-9C3F-A171E5E0B8F1}" dt="2021-10-14T20:02:18.394" v="130"/>
          <ac:spMkLst>
            <pc:docMk/>
            <pc:sldMk cId="3464138630" sldId="271"/>
            <ac:spMk id="5" creationId="{64CB9131-72DF-4E93-A922-E0FFFA72FD4D}"/>
          </ac:spMkLst>
        </pc:spChg>
        <pc:spChg chg="add mod">
          <ac:chgData name="Lisa McCann" userId="c385bbdc-c205-453b-b159-25400cf68eab" providerId="ADAL" clId="{F2B17864-A554-4325-9C3F-A171E5E0B8F1}" dt="2021-10-14T20:20:51.599" v="480" actId="1076"/>
          <ac:spMkLst>
            <pc:docMk/>
            <pc:sldMk cId="3464138630" sldId="271"/>
            <ac:spMk id="6" creationId="{CA540117-993C-40B4-85A5-B71EC260DEAB}"/>
          </ac:spMkLst>
        </pc:spChg>
        <pc:spChg chg="add">
          <ac:chgData name="Lisa McCann" userId="c385bbdc-c205-453b-b159-25400cf68eab" providerId="ADAL" clId="{F2B17864-A554-4325-9C3F-A171E5E0B8F1}" dt="2021-10-14T20:02:18.394" v="130"/>
          <ac:spMkLst>
            <pc:docMk/>
            <pc:sldMk cId="3464138630" sldId="271"/>
            <ac:spMk id="7" creationId="{F653A550-1626-4D7E-BB80-15D6B350EEF3}"/>
          </ac:spMkLst>
        </pc:spChg>
        <pc:picChg chg="add">
          <ac:chgData name="Lisa McCann" userId="c385bbdc-c205-453b-b159-25400cf68eab" providerId="ADAL" clId="{F2B17864-A554-4325-9C3F-A171E5E0B8F1}" dt="2021-10-14T20:02:18.394" v="130"/>
          <ac:picMkLst>
            <pc:docMk/>
            <pc:sldMk cId="3464138630" sldId="271"/>
            <ac:picMk id="8" creationId="{2710E4B2-9B4F-4BCB-B47E-F497DEEAD704}"/>
          </ac:picMkLst>
        </pc:picChg>
      </pc:sldChg>
      <pc:sldChg chg="addSp modSp add ord">
        <pc:chgData name="Lisa McCann" userId="c385bbdc-c205-453b-b159-25400cf68eab" providerId="ADAL" clId="{F2B17864-A554-4325-9C3F-A171E5E0B8F1}" dt="2021-10-14T20:07:11.151" v="210" actId="1076"/>
        <pc:sldMkLst>
          <pc:docMk/>
          <pc:sldMk cId="1405611995" sldId="272"/>
        </pc:sldMkLst>
        <pc:spChg chg="add">
          <ac:chgData name="Lisa McCann" userId="c385bbdc-c205-453b-b159-25400cf68eab" providerId="ADAL" clId="{F2B17864-A554-4325-9C3F-A171E5E0B8F1}" dt="2021-10-14T20:02:23.059" v="132"/>
          <ac:spMkLst>
            <pc:docMk/>
            <pc:sldMk cId="1405611995" sldId="272"/>
            <ac:spMk id="5" creationId="{43AC4FA2-CB88-4E9F-B8F4-65CCFAA29C31}"/>
          </ac:spMkLst>
        </pc:spChg>
        <pc:spChg chg="add mod">
          <ac:chgData name="Lisa McCann" userId="c385bbdc-c205-453b-b159-25400cf68eab" providerId="ADAL" clId="{F2B17864-A554-4325-9C3F-A171E5E0B8F1}" dt="2021-10-14T20:07:11.151" v="210" actId="1076"/>
          <ac:spMkLst>
            <pc:docMk/>
            <pc:sldMk cId="1405611995" sldId="272"/>
            <ac:spMk id="6" creationId="{FB8A73CA-C7C3-4E56-BF63-C11E658459E3}"/>
          </ac:spMkLst>
        </pc:spChg>
        <pc:spChg chg="add">
          <ac:chgData name="Lisa McCann" userId="c385bbdc-c205-453b-b159-25400cf68eab" providerId="ADAL" clId="{F2B17864-A554-4325-9C3F-A171E5E0B8F1}" dt="2021-10-14T20:02:23.059" v="132"/>
          <ac:spMkLst>
            <pc:docMk/>
            <pc:sldMk cId="1405611995" sldId="272"/>
            <ac:spMk id="7" creationId="{534F8C60-69A3-41BE-83CD-57C9CB17B1B6}"/>
          </ac:spMkLst>
        </pc:spChg>
        <pc:picChg chg="add">
          <ac:chgData name="Lisa McCann" userId="c385bbdc-c205-453b-b159-25400cf68eab" providerId="ADAL" clId="{F2B17864-A554-4325-9C3F-A171E5E0B8F1}" dt="2021-10-14T20:02:23.059" v="132"/>
          <ac:picMkLst>
            <pc:docMk/>
            <pc:sldMk cId="1405611995" sldId="272"/>
            <ac:picMk id="8" creationId="{02DE4391-76CE-4484-8216-1337CE5CD36A}"/>
          </ac:picMkLst>
        </pc:picChg>
      </pc:sldChg>
      <pc:sldChg chg="addSp modSp add ord">
        <pc:chgData name="Lisa McCann" userId="c385bbdc-c205-453b-b159-25400cf68eab" providerId="ADAL" clId="{F2B17864-A554-4325-9C3F-A171E5E0B8F1}" dt="2021-10-14T20:05:59.453" v="170" actId="20577"/>
        <pc:sldMkLst>
          <pc:docMk/>
          <pc:sldMk cId="1191274305" sldId="273"/>
        </pc:sldMkLst>
        <pc:spChg chg="add">
          <ac:chgData name="Lisa McCann" userId="c385bbdc-c205-453b-b159-25400cf68eab" providerId="ADAL" clId="{F2B17864-A554-4325-9C3F-A171E5E0B8F1}" dt="2021-10-14T20:02:21.285" v="131"/>
          <ac:spMkLst>
            <pc:docMk/>
            <pc:sldMk cId="1191274305" sldId="273"/>
            <ac:spMk id="5" creationId="{55C7D24A-65AD-488C-980C-0F724C18AC29}"/>
          </ac:spMkLst>
        </pc:spChg>
        <pc:spChg chg="add mod">
          <ac:chgData name="Lisa McCann" userId="c385bbdc-c205-453b-b159-25400cf68eab" providerId="ADAL" clId="{F2B17864-A554-4325-9C3F-A171E5E0B8F1}" dt="2021-10-14T20:05:59.453" v="170" actId="20577"/>
          <ac:spMkLst>
            <pc:docMk/>
            <pc:sldMk cId="1191274305" sldId="273"/>
            <ac:spMk id="6" creationId="{6417DB09-BCCE-4923-96E5-71BE0120CE72}"/>
          </ac:spMkLst>
        </pc:spChg>
        <pc:spChg chg="add">
          <ac:chgData name="Lisa McCann" userId="c385bbdc-c205-453b-b159-25400cf68eab" providerId="ADAL" clId="{F2B17864-A554-4325-9C3F-A171E5E0B8F1}" dt="2021-10-14T20:02:21.285" v="131"/>
          <ac:spMkLst>
            <pc:docMk/>
            <pc:sldMk cId="1191274305" sldId="273"/>
            <ac:spMk id="7" creationId="{ABA52A18-67A1-4670-A089-9C4B2F3181AE}"/>
          </ac:spMkLst>
        </pc:spChg>
        <pc:picChg chg="add">
          <ac:chgData name="Lisa McCann" userId="c385bbdc-c205-453b-b159-25400cf68eab" providerId="ADAL" clId="{F2B17864-A554-4325-9C3F-A171E5E0B8F1}" dt="2021-10-14T20:02:21.285" v="131"/>
          <ac:picMkLst>
            <pc:docMk/>
            <pc:sldMk cId="1191274305" sldId="273"/>
            <ac:picMk id="8" creationId="{E88139A7-2857-46B5-9FF1-0BAF3C557571}"/>
          </ac:picMkLst>
        </pc:picChg>
      </pc:sldChg>
      <pc:sldChg chg="addSp modSp add ord">
        <pc:chgData name="Lisa McCann" userId="c385bbdc-c205-453b-b159-25400cf68eab" providerId="ADAL" clId="{F2B17864-A554-4325-9C3F-A171E5E0B8F1}" dt="2021-10-14T20:10:42.203" v="241" actId="1076"/>
        <pc:sldMkLst>
          <pc:docMk/>
          <pc:sldMk cId="4143837095" sldId="274"/>
        </pc:sldMkLst>
        <pc:spChg chg="add">
          <ac:chgData name="Lisa McCann" userId="c385bbdc-c205-453b-b159-25400cf68eab" providerId="ADAL" clId="{F2B17864-A554-4325-9C3F-A171E5E0B8F1}" dt="2021-10-14T20:02:29.083" v="133"/>
          <ac:spMkLst>
            <pc:docMk/>
            <pc:sldMk cId="4143837095" sldId="274"/>
            <ac:spMk id="5" creationId="{8E6E98ED-1B42-47FA-AF7A-68BA69A80448}"/>
          </ac:spMkLst>
        </pc:spChg>
        <pc:spChg chg="add mod">
          <ac:chgData name="Lisa McCann" userId="c385bbdc-c205-453b-b159-25400cf68eab" providerId="ADAL" clId="{F2B17864-A554-4325-9C3F-A171E5E0B8F1}" dt="2021-10-14T20:10:42.203" v="241" actId="1076"/>
          <ac:spMkLst>
            <pc:docMk/>
            <pc:sldMk cId="4143837095" sldId="274"/>
            <ac:spMk id="6" creationId="{C208B882-33A6-4B96-B81C-B5E897664223}"/>
          </ac:spMkLst>
        </pc:spChg>
        <pc:spChg chg="add">
          <ac:chgData name="Lisa McCann" userId="c385bbdc-c205-453b-b159-25400cf68eab" providerId="ADAL" clId="{F2B17864-A554-4325-9C3F-A171E5E0B8F1}" dt="2021-10-14T20:02:29.083" v="133"/>
          <ac:spMkLst>
            <pc:docMk/>
            <pc:sldMk cId="4143837095" sldId="274"/>
            <ac:spMk id="7" creationId="{15D9BA19-9166-48EC-BB20-A4E04875B386}"/>
          </ac:spMkLst>
        </pc:spChg>
        <pc:picChg chg="add">
          <ac:chgData name="Lisa McCann" userId="c385bbdc-c205-453b-b159-25400cf68eab" providerId="ADAL" clId="{F2B17864-A554-4325-9C3F-A171E5E0B8F1}" dt="2021-10-14T20:02:29.083" v="133"/>
          <ac:picMkLst>
            <pc:docMk/>
            <pc:sldMk cId="4143837095" sldId="274"/>
            <ac:picMk id="8" creationId="{77360630-BEF7-4784-849A-065C3BD5987F}"/>
          </ac:picMkLst>
        </pc:picChg>
      </pc:sldChg>
      <pc:sldChg chg="addSp delSp modSp add ord">
        <pc:chgData name="Lisa McCann" userId="c385bbdc-c205-453b-b159-25400cf68eab" providerId="ADAL" clId="{F2B17864-A554-4325-9C3F-A171E5E0B8F1}" dt="2021-10-14T20:12:55.671" v="310" actId="20577"/>
        <pc:sldMkLst>
          <pc:docMk/>
          <pc:sldMk cId="1951695814" sldId="275"/>
        </pc:sldMkLst>
        <pc:spChg chg="add">
          <ac:chgData name="Lisa McCann" userId="c385bbdc-c205-453b-b159-25400cf68eab" providerId="ADAL" clId="{F2B17864-A554-4325-9C3F-A171E5E0B8F1}" dt="2021-10-14T20:02:31.203" v="134"/>
          <ac:spMkLst>
            <pc:docMk/>
            <pc:sldMk cId="1951695814" sldId="275"/>
            <ac:spMk id="5" creationId="{30FCED69-D4B8-4D17-82B6-E869C5450C73}"/>
          </ac:spMkLst>
        </pc:spChg>
        <pc:spChg chg="add del">
          <ac:chgData name="Lisa McCann" userId="c385bbdc-c205-453b-b159-25400cf68eab" providerId="ADAL" clId="{F2B17864-A554-4325-9C3F-A171E5E0B8F1}" dt="2021-10-14T20:04:24.113" v="147" actId="478"/>
          <ac:spMkLst>
            <pc:docMk/>
            <pc:sldMk cId="1951695814" sldId="275"/>
            <ac:spMk id="6" creationId="{D61D0B89-E5DC-4FC1-9AFF-81566258F355}"/>
          </ac:spMkLst>
        </pc:spChg>
        <pc:spChg chg="add">
          <ac:chgData name="Lisa McCann" userId="c385bbdc-c205-453b-b159-25400cf68eab" providerId="ADAL" clId="{F2B17864-A554-4325-9C3F-A171E5E0B8F1}" dt="2021-10-14T20:02:31.203" v="134"/>
          <ac:spMkLst>
            <pc:docMk/>
            <pc:sldMk cId="1951695814" sldId="275"/>
            <ac:spMk id="7" creationId="{8B9C6C98-7C92-4D11-ACD4-8B0CC2C2FA7A}"/>
          </ac:spMkLst>
        </pc:spChg>
        <pc:spChg chg="add mod">
          <ac:chgData name="Lisa McCann" userId="c385bbdc-c205-453b-b159-25400cf68eab" providerId="ADAL" clId="{F2B17864-A554-4325-9C3F-A171E5E0B8F1}" dt="2021-10-14T20:12:55.671" v="310" actId="20577"/>
          <ac:spMkLst>
            <pc:docMk/>
            <pc:sldMk cId="1951695814" sldId="275"/>
            <ac:spMk id="9" creationId="{436226E5-FD7F-42B3-A156-0DE4FF3D37E3}"/>
          </ac:spMkLst>
        </pc:spChg>
        <pc:spChg chg="add mod">
          <ac:chgData name="Lisa McCann" userId="c385bbdc-c205-453b-b159-25400cf68eab" providerId="ADAL" clId="{F2B17864-A554-4325-9C3F-A171E5E0B8F1}" dt="2021-10-14T20:11:31.878" v="267" actId="1076"/>
          <ac:spMkLst>
            <pc:docMk/>
            <pc:sldMk cId="1951695814" sldId="275"/>
            <ac:spMk id="10" creationId="{98FDCA0C-8088-49A4-BBDF-4F72721CAE71}"/>
          </ac:spMkLst>
        </pc:spChg>
        <pc:picChg chg="add">
          <ac:chgData name="Lisa McCann" userId="c385bbdc-c205-453b-b159-25400cf68eab" providerId="ADAL" clId="{F2B17864-A554-4325-9C3F-A171E5E0B8F1}" dt="2021-10-14T20:02:31.203" v="134"/>
          <ac:picMkLst>
            <pc:docMk/>
            <pc:sldMk cId="1951695814" sldId="275"/>
            <ac:picMk id="8" creationId="{83785773-70D7-4083-9FA6-871DDB7ACEF9}"/>
          </ac:picMkLst>
        </pc:picChg>
      </pc:sldChg>
      <pc:sldChg chg="addSp delSp modSp add ord">
        <pc:chgData name="Lisa McCann" userId="c385bbdc-c205-453b-b159-25400cf68eab" providerId="ADAL" clId="{F2B17864-A554-4325-9C3F-A171E5E0B8F1}" dt="2021-10-14T20:16:10.736" v="345" actId="1076"/>
        <pc:sldMkLst>
          <pc:docMk/>
          <pc:sldMk cId="361439915" sldId="276"/>
        </pc:sldMkLst>
        <pc:spChg chg="add">
          <ac:chgData name="Lisa McCann" userId="c385bbdc-c205-453b-b159-25400cf68eab" providerId="ADAL" clId="{F2B17864-A554-4325-9C3F-A171E5E0B8F1}" dt="2021-10-14T20:02:37.845" v="135"/>
          <ac:spMkLst>
            <pc:docMk/>
            <pc:sldMk cId="361439915" sldId="276"/>
            <ac:spMk id="5" creationId="{82290EF2-CA72-492D-AAF6-322F55B67CAE}"/>
          </ac:spMkLst>
        </pc:spChg>
        <pc:spChg chg="add del">
          <ac:chgData name="Lisa McCann" userId="c385bbdc-c205-453b-b159-25400cf68eab" providerId="ADAL" clId="{F2B17864-A554-4325-9C3F-A171E5E0B8F1}" dt="2021-10-14T20:04:15.607" v="145" actId="478"/>
          <ac:spMkLst>
            <pc:docMk/>
            <pc:sldMk cId="361439915" sldId="276"/>
            <ac:spMk id="6" creationId="{2D2309A4-36FF-4472-8192-C3CE0F0EE775}"/>
          </ac:spMkLst>
        </pc:spChg>
        <pc:spChg chg="add">
          <ac:chgData name="Lisa McCann" userId="c385bbdc-c205-453b-b159-25400cf68eab" providerId="ADAL" clId="{F2B17864-A554-4325-9C3F-A171E5E0B8F1}" dt="2021-10-14T20:02:37.845" v="135"/>
          <ac:spMkLst>
            <pc:docMk/>
            <pc:sldMk cId="361439915" sldId="276"/>
            <ac:spMk id="7" creationId="{ABF2C78F-587A-4436-BF86-25AE93080188}"/>
          </ac:spMkLst>
        </pc:spChg>
        <pc:spChg chg="add del">
          <ac:chgData name="Lisa McCann" userId="c385bbdc-c205-453b-b159-25400cf68eab" providerId="ADAL" clId="{F2B17864-A554-4325-9C3F-A171E5E0B8F1}" dt="2021-10-14T20:13:55.606" v="319" actId="478"/>
          <ac:spMkLst>
            <pc:docMk/>
            <pc:sldMk cId="361439915" sldId="276"/>
            <ac:spMk id="9" creationId="{9BD72712-7970-4831-88B1-19803CE9E126}"/>
          </ac:spMkLst>
        </pc:spChg>
        <pc:spChg chg="add del">
          <ac:chgData name="Lisa McCann" userId="c385bbdc-c205-453b-b159-25400cf68eab" providerId="ADAL" clId="{F2B17864-A554-4325-9C3F-A171E5E0B8F1}" dt="2021-10-14T20:13:07.696" v="311" actId="478"/>
          <ac:spMkLst>
            <pc:docMk/>
            <pc:sldMk cId="361439915" sldId="276"/>
            <ac:spMk id="10" creationId="{D7BAA0BE-84C3-4A3B-8A6E-FC5430C0B29C}"/>
          </ac:spMkLst>
        </pc:spChg>
        <pc:spChg chg="add">
          <ac:chgData name="Lisa McCann" userId="c385bbdc-c205-453b-b159-25400cf68eab" providerId="ADAL" clId="{F2B17864-A554-4325-9C3F-A171E5E0B8F1}" dt="2021-10-14T20:13:08.603" v="312"/>
          <ac:spMkLst>
            <pc:docMk/>
            <pc:sldMk cId="361439915" sldId="276"/>
            <ac:spMk id="11" creationId="{D62BE0EA-0C4D-406F-B4D9-0275026FCDE2}"/>
          </ac:spMkLst>
        </pc:spChg>
        <pc:spChg chg="add mod">
          <ac:chgData name="Lisa McCann" userId="c385bbdc-c205-453b-b159-25400cf68eab" providerId="ADAL" clId="{F2B17864-A554-4325-9C3F-A171E5E0B8F1}" dt="2021-10-14T20:16:10.736" v="345" actId="1076"/>
          <ac:spMkLst>
            <pc:docMk/>
            <pc:sldMk cId="361439915" sldId="276"/>
            <ac:spMk id="12" creationId="{6966AD18-B163-4B30-A607-E88A03C7CD11}"/>
          </ac:spMkLst>
        </pc:spChg>
        <pc:picChg chg="add">
          <ac:chgData name="Lisa McCann" userId="c385bbdc-c205-453b-b159-25400cf68eab" providerId="ADAL" clId="{F2B17864-A554-4325-9C3F-A171E5E0B8F1}" dt="2021-10-14T20:02:37.845" v="135"/>
          <ac:picMkLst>
            <pc:docMk/>
            <pc:sldMk cId="361439915" sldId="276"/>
            <ac:picMk id="8" creationId="{76E01E8B-1273-4F15-BB6D-1EF431127F86}"/>
          </ac:picMkLst>
        </pc:picChg>
      </pc:sldChg>
      <pc:sldChg chg="addSp delSp modSp add ord">
        <pc:chgData name="Lisa McCann" userId="c385bbdc-c205-453b-b159-25400cf68eab" providerId="ADAL" clId="{F2B17864-A554-4325-9C3F-A171E5E0B8F1}" dt="2021-10-14T20:16:37.635" v="373" actId="20577"/>
        <pc:sldMkLst>
          <pc:docMk/>
          <pc:sldMk cId="2114686403" sldId="277"/>
        </pc:sldMkLst>
        <pc:spChg chg="add">
          <ac:chgData name="Lisa McCann" userId="c385bbdc-c205-453b-b159-25400cf68eab" providerId="ADAL" clId="{F2B17864-A554-4325-9C3F-A171E5E0B8F1}" dt="2021-10-14T20:02:44.325" v="136"/>
          <ac:spMkLst>
            <pc:docMk/>
            <pc:sldMk cId="2114686403" sldId="277"/>
            <ac:spMk id="5" creationId="{6C39E0C2-3F6A-493F-8C6B-AAA127E9F4ED}"/>
          </ac:spMkLst>
        </pc:spChg>
        <pc:spChg chg="add del">
          <ac:chgData name="Lisa McCann" userId="c385bbdc-c205-453b-b159-25400cf68eab" providerId="ADAL" clId="{F2B17864-A554-4325-9C3F-A171E5E0B8F1}" dt="2021-10-14T20:04:06.793" v="143" actId="478"/>
          <ac:spMkLst>
            <pc:docMk/>
            <pc:sldMk cId="2114686403" sldId="277"/>
            <ac:spMk id="6" creationId="{DB630319-D160-4CA7-850F-5E9D92D09EB9}"/>
          </ac:spMkLst>
        </pc:spChg>
        <pc:spChg chg="add">
          <ac:chgData name="Lisa McCann" userId="c385bbdc-c205-453b-b159-25400cf68eab" providerId="ADAL" clId="{F2B17864-A554-4325-9C3F-A171E5E0B8F1}" dt="2021-10-14T20:02:44.325" v="136"/>
          <ac:spMkLst>
            <pc:docMk/>
            <pc:sldMk cId="2114686403" sldId="277"/>
            <ac:spMk id="7" creationId="{F22C663F-8E48-43AF-BC93-D393733A4A64}"/>
          </ac:spMkLst>
        </pc:spChg>
        <pc:spChg chg="add del">
          <ac:chgData name="Lisa McCann" userId="c385bbdc-c205-453b-b159-25400cf68eab" providerId="ADAL" clId="{F2B17864-A554-4325-9C3F-A171E5E0B8F1}" dt="2021-10-14T20:16:17.226" v="346" actId="478"/>
          <ac:spMkLst>
            <pc:docMk/>
            <pc:sldMk cId="2114686403" sldId="277"/>
            <ac:spMk id="9" creationId="{B159691A-90E0-4F05-BEB4-73E2218C7290}"/>
          </ac:spMkLst>
        </pc:spChg>
        <pc:spChg chg="add del">
          <ac:chgData name="Lisa McCann" userId="c385bbdc-c205-453b-b159-25400cf68eab" providerId="ADAL" clId="{F2B17864-A554-4325-9C3F-A171E5E0B8F1}" dt="2021-10-14T20:13:14.391" v="313" actId="478"/>
          <ac:spMkLst>
            <pc:docMk/>
            <pc:sldMk cId="2114686403" sldId="277"/>
            <ac:spMk id="10" creationId="{BAD423CE-3570-4A38-BAA2-D5C2448AABD8}"/>
          </ac:spMkLst>
        </pc:spChg>
        <pc:spChg chg="add">
          <ac:chgData name="Lisa McCann" userId="c385bbdc-c205-453b-b159-25400cf68eab" providerId="ADAL" clId="{F2B17864-A554-4325-9C3F-A171E5E0B8F1}" dt="2021-10-14T20:13:15.383" v="314"/>
          <ac:spMkLst>
            <pc:docMk/>
            <pc:sldMk cId="2114686403" sldId="277"/>
            <ac:spMk id="11" creationId="{21472363-A806-4D66-AC20-7F10F4FD19A3}"/>
          </ac:spMkLst>
        </pc:spChg>
        <pc:spChg chg="add mod">
          <ac:chgData name="Lisa McCann" userId="c385bbdc-c205-453b-b159-25400cf68eab" providerId="ADAL" clId="{F2B17864-A554-4325-9C3F-A171E5E0B8F1}" dt="2021-10-14T20:16:37.635" v="373" actId="20577"/>
          <ac:spMkLst>
            <pc:docMk/>
            <pc:sldMk cId="2114686403" sldId="277"/>
            <ac:spMk id="12" creationId="{6E47B3A7-B21A-4CFC-A853-E26A675D7D27}"/>
          </ac:spMkLst>
        </pc:spChg>
        <pc:picChg chg="add">
          <ac:chgData name="Lisa McCann" userId="c385bbdc-c205-453b-b159-25400cf68eab" providerId="ADAL" clId="{F2B17864-A554-4325-9C3F-A171E5E0B8F1}" dt="2021-10-14T20:02:44.325" v="136"/>
          <ac:picMkLst>
            <pc:docMk/>
            <pc:sldMk cId="2114686403" sldId="277"/>
            <ac:picMk id="8" creationId="{B8156A5A-F52C-496A-AAC2-CD62C9BE9859}"/>
          </ac:picMkLst>
        </pc:picChg>
      </pc:sldChg>
      <pc:sldChg chg="addSp delSp modSp add ord">
        <pc:chgData name="Lisa McCann" userId="c385bbdc-c205-453b-b159-25400cf68eab" providerId="ADAL" clId="{F2B17864-A554-4325-9C3F-A171E5E0B8F1}" dt="2021-10-14T20:18:43.214" v="430" actId="1076"/>
        <pc:sldMkLst>
          <pc:docMk/>
          <pc:sldMk cId="1700354310" sldId="278"/>
        </pc:sldMkLst>
        <pc:spChg chg="add">
          <ac:chgData name="Lisa McCann" userId="c385bbdc-c205-453b-b159-25400cf68eab" providerId="ADAL" clId="{F2B17864-A554-4325-9C3F-A171E5E0B8F1}" dt="2021-10-14T20:02:46.708" v="137"/>
          <ac:spMkLst>
            <pc:docMk/>
            <pc:sldMk cId="1700354310" sldId="278"/>
            <ac:spMk id="5" creationId="{60257CA0-EB6A-4CE5-9078-67CEED1009AB}"/>
          </ac:spMkLst>
        </pc:spChg>
        <pc:spChg chg="add del">
          <ac:chgData name="Lisa McCann" userId="c385bbdc-c205-453b-b159-25400cf68eab" providerId="ADAL" clId="{F2B17864-A554-4325-9C3F-A171E5E0B8F1}" dt="2021-10-14T20:03:52.726" v="141" actId="478"/>
          <ac:spMkLst>
            <pc:docMk/>
            <pc:sldMk cId="1700354310" sldId="278"/>
            <ac:spMk id="6" creationId="{B98AE9D2-A1B4-4C7D-9564-0741FD0C7635}"/>
          </ac:spMkLst>
        </pc:spChg>
        <pc:spChg chg="add">
          <ac:chgData name="Lisa McCann" userId="c385bbdc-c205-453b-b159-25400cf68eab" providerId="ADAL" clId="{F2B17864-A554-4325-9C3F-A171E5E0B8F1}" dt="2021-10-14T20:02:46.708" v="137"/>
          <ac:spMkLst>
            <pc:docMk/>
            <pc:sldMk cId="1700354310" sldId="278"/>
            <ac:spMk id="7" creationId="{589257C0-F265-4C13-82D1-FCAB089305E1}"/>
          </ac:spMkLst>
        </pc:spChg>
        <pc:spChg chg="add del">
          <ac:chgData name="Lisa McCann" userId="c385bbdc-c205-453b-b159-25400cf68eab" providerId="ADAL" clId="{F2B17864-A554-4325-9C3F-A171E5E0B8F1}" dt="2021-10-14T20:16:58.752" v="374" actId="478"/>
          <ac:spMkLst>
            <pc:docMk/>
            <pc:sldMk cId="1700354310" sldId="278"/>
            <ac:spMk id="9" creationId="{1550CBA6-012A-408C-BAE2-5A7C5AADB09E}"/>
          </ac:spMkLst>
        </pc:spChg>
        <pc:spChg chg="add del">
          <ac:chgData name="Lisa McCann" userId="c385bbdc-c205-453b-b159-25400cf68eab" providerId="ADAL" clId="{F2B17864-A554-4325-9C3F-A171E5E0B8F1}" dt="2021-10-14T20:13:21.167" v="315" actId="478"/>
          <ac:spMkLst>
            <pc:docMk/>
            <pc:sldMk cId="1700354310" sldId="278"/>
            <ac:spMk id="10" creationId="{7A035C48-1D93-4536-876F-69968B19F434}"/>
          </ac:spMkLst>
        </pc:spChg>
        <pc:spChg chg="add mod">
          <ac:chgData name="Lisa McCann" userId="c385bbdc-c205-453b-b159-25400cf68eab" providerId="ADAL" clId="{F2B17864-A554-4325-9C3F-A171E5E0B8F1}" dt="2021-10-14T20:18:43.214" v="430" actId="1076"/>
          <ac:spMkLst>
            <pc:docMk/>
            <pc:sldMk cId="1700354310" sldId="278"/>
            <ac:spMk id="11" creationId="{140E0FDD-DC25-4AE1-A093-E739A4B7A26E}"/>
          </ac:spMkLst>
        </pc:spChg>
        <pc:spChg chg="add del mod">
          <ac:chgData name="Lisa McCann" userId="c385bbdc-c205-453b-b159-25400cf68eab" providerId="ADAL" clId="{F2B17864-A554-4325-9C3F-A171E5E0B8F1}" dt="2021-10-14T20:17:55.694" v="403" actId="478"/>
          <ac:spMkLst>
            <pc:docMk/>
            <pc:sldMk cId="1700354310" sldId="278"/>
            <ac:spMk id="12" creationId="{6D477EA4-903E-4185-ABB8-0B3568F099B1}"/>
          </ac:spMkLst>
        </pc:spChg>
        <pc:spChg chg="add mod">
          <ac:chgData name="Lisa McCann" userId="c385bbdc-c205-453b-b159-25400cf68eab" providerId="ADAL" clId="{F2B17864-A554-4325-9C3F-A171E5E0B8F1}" dt="2021-10-14T20:18:28.036" v="429" actId="20577"/>
          <ac:spMkLst>
            <pc:docMk/>
            <pc:sldMk cId="1700354310" sldId="278"/>
            <ac:spMk id="13" creationId="{57530099-892C-4B7A-96E1-AE0EC3D406A9}"/>
          </ac:spMkLst>
        </pc:spChg>
        <pc:picChg chg="add">
          <ac:chgData name="Lisa McCann" userId="c385bbdc-c205-453b-b159-25400cf68eab" providerId="ADAL" clId="{F2B17864-A554-4325-9C3F-A171E5E0B8F1}" dt="2021-10-14T20:02:46.708" v="137"/>
          <ac:picMkLst>
            <pc:docMk/>
            <pc:sldMk cId="1700354310" sldId="278"/>
            <ac:picMk id="8" creationId="{7A5BD4D4-92CC-426D-AC22-7B2B66A48AA5}"/>
          </ac:picMkLst>
        </pc:picChg>
      </pc:sldChg>
      <pc:sldChg chg="addSp delSp modSp add ord">
        <pc:chgData name="Lisa McCann" userId="c385bbdc-c205-453b-b159-25400cf68eab" providerId="ADAL" clId="{F2B17864-A554-4325-9C3F-A171E5E0B8F1}" dt="2021-10-14T20:20:20.749" v="478" actId="1076"/>
        <pc:sldMkLst>
          <pc:docMk/>
          <pc:sldMk cId="3904527112" sldId="279"/>
        </pc:sldMkLst>
        <pc:spChg chg="add">
          <ac:chgData name="Lisa McCann" userId="c385bbdc-c205-453b-b159-25400cf68eab" providerId="ADAL" clId="{F2B17864-A554-4325-9C3F-A171E5E0B8F1}" dt="2021-10-14T20:02:54.624" v="138"/>
          <ac:spMkLst>
            <pc:docMk/>
            <pc:sldMk cId="3904527112" sldId="279"/>
            <ac:spMk id="5" creationId="{FD8960DD-C1CE-4CA6-87A9-ED0CFD2225E6}"/>
          </ac:spMkLst>
        </pc:spChg>
        <pc:spChg chg="add del">
          <ac:chgData name="Lisa McCann" userId="c385bbdc-c205-453b-b159-25400cf68eab" providerId="ADAL" clId="{F2B17864-A554-4325-9C3F-A171E5E0B8F1}" dt="2021-10-14T20:03:45.746" v="139" actId="478"/>
          <ac:spMkLst>
            <pc:docMk/>
            <pc:sldMk cId="3904527112" sldId="279"/>
            <ac:spMk id="6" creationId="{6E9144F2-546F-401F-98F6-04C1693CE116}"/>
          </ac:spMkLst>
        </pc:spChg>
        <pc:spChg chg="add">
          <ac:chgData name="Lisa McCann" userId="c385bbdc-c205-453b-b159-25400cf68eab" providerId="ADAL" clId="{F2B17864-A554-4325-9C3F-A171E5E0B8F1}" dt="2021-10-14T20:02:54.624" v="138"/>
          <ac:spMkLst>
            <pc:docMk/>
            <pc:sldMk cId="3904527112" sldId="279"/>
            <ac:spMk id="7" creationId="{5630B08D-533B-4B05-8374-86191D496ABD}"/>
          </ac:spMkLst>
        </pc:spChg>
        <pc:spChg chg="add del">
          <ac:chgData name="Lisa McCann" userId="c385bbdc-c205-453b-b159-25400cf68eab" providerId="ADAL" clId="{F2B17864-A554-4325-9C3F-A171E5E0B8F1}" dt="2021-10-14T20:19:03.936" v="431" actId="478"/>
          <ac:spMkLst>
            <pc:docMk/>
            <pc:sldMk cId="3904527112" sldId="279"/>
            <ac:spMk id="9" creationId="{2BA07847-E11F-45B1-A5F4-74EA3B55772C}"/>
          </ac:spMkLst>
        </pc:spChg>
        <pc:spChg chg="add del">
          <ac:chgData name="Lisa McCann" userId="c385bbdc-c205-453b-b159-25400cf68eab" providerId="ADAL" clId="{F2B17864-A554-4325-9C3F-A171E5E0B8F1}" dt="2021-10-14T20:13:28.061" v="317" actId="478"/>
          <ac:spMkLst>
            <pc:docMk/>
            <pc:sldMk cId="3904527112" sldId="279"/>
            <ac:spMk id="10" creationId="{6753C913-0F3D-47AF-AF12-F1BF62C7ABCF}"/>
          </ac:spMkLst>
        </pc:spChg>
        <pc:spChg chg="add del">
          <ac:chgData name="Lisa McCann" userId="c385bbdc-c205-453b-b159-25400cf68eab" providerId="ADAL" clId="{F2B17864-A554-4325-9C3F-A171E5E0B8F1}" dt="2021-10-14T20:20:13.953" v="476" actId="478"/>
          <ac:spMkLst>
            <pc:docMk/>
            <pc:sldMk cId="3904527112" sldId="279"/>
            <ac:spMk id="11" creationId="{4ECFA215-C073-44A4-818D-46EFDB12F4F4}"/>
          </ac:spMkLst>
        </pc:spChg>
        <pc:spChg chg="add mod">
          <ac:chgData name="Lisa McCann" userId="c385bbdc-c205-453b-b159-25400cf68eab" providerId="ADAL" clId="{F2B17864-A554-4325-9C3F-A171E5E0B8F1}" dt="2021-10-14T20:20:20.749" v="478" actId="1076"/>
          <ac:spMkLst>
            <pc:docMk/>
            <pc:sldMk cId="3904527112" sldId="279"/>
            <ac:spMk id="12" creationId="{461C22B0-7C8C-44BA-8AAC-78A9C2E29B31}"/>
          </ac:spMkLst>
        </pc:spChg>
        <pc:spChg chg="add">
          <ac:chgData name="Lisa McCann" userId="c385bbdc-c205-453b-b159-25400cf68eab" providerId="ADAL" clId="{F2B17864-A554-4325-9C3F-A171E5E0B8F1}" dt="2021-10-14T20:20:14.407" v="477"/>
          <ac:spMkLst>
            <pc:docMk/>
            <pc:sldMk cId="3904527112" sldId="279"/>
            <ac:spMk id="13" creationId="{10D49020-6C19-4668-9E98-E7BD4B570C78}"/>
          </ac:spMkLst>
        </pc:spChg>
        <pc:picChg chg="add">
          <ac:chgData name="Lisa McCann" userId="c385bbdc-c205-453b-b159-25400cf68eab" providerId="ADAL" clId="{F2B17864-A554-4325-9C3F-A171E5E0B8F1}" dt="2021-10-14T20:02:54.624" v="138"/>
          <ac:picMkLst>
            <pc:docMk/>
            <pc:sldMk cId="3904527112" sldId="279"/>
            <ac:picMk id="8" creationId="{A116D3FC-E946-481E-A9DA-A82ACF1A59AE}"/>
          </ac:picMkLst>
        </pc:picChg>
      </pc:sldChg>
    </pc:docChg>
  </pc:docChgLst>
  <pc:docChgLst>
    <pc:chgData name="Lisa McCann" userId="c385bbdc-c205-453b-b159-25400cf68eab" providerId="ADAL" clId="{175936F9-F78A-4B76-922B-B6E603545DC7}"/>
    <pc:docChg chg="undo custSel addSld delSld modSld sldOrd delMainMaster">
      <pc:chgData name="Lisa McCann" userId="c385bbdc-c205-453b-b159-25400cf68eab" providerId="ADAL" clId="{175936F9-F78A-4B76-922B-B6E603545DC7}" dt="2022-07-12T15:39:51.106" v="2337"/>
      <pc:docMkLst>
        <pc:docMk/>
      </pc:docMkLst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1968595074" sldId="258"/>
        </pc:sldMkLst>
        <pc:spChg chg="del">
          <ac:chgData name="Lisa McCann" userId="c385bbdc-c205-453b-b159-25400cf68eab" providerId="ADAL" clId="{175936F9-F78A-4B76-922B-B6E603545DC7}" dt="2022-03-23T13:18:00.284" v="118" actId="478"/>
          <ac:spMkLst>
            <pc:docMk/>
            <pc:sldMk cId="1968595074" sldId="258"/>
            <ac:spMk id="33" creationId="{E0B0433C-D6EB-4C56-9498-CA37D152658B}"/>
          </ac:spMkLst>
        </pc:spChg>
        <pc:spChg chg="add mod ord">
          <ac:chgData name="Lisa McCann" userId="c385bbdc-c205-453b-b159-25400cf68eab" providerId="ADAL" clId="{175936F9-F78A-4B76-922B-B6E603545DC7}" dt="2022-03-23T13:18:09.634" v="122" actId="1076"/>
          <ac:spMkLst>
            <pc:docMk/>
            <pc:sldMk cId="1968595074" sldId="258"/>
            <ac:spMk id="35" creationId="{659D2A34-64BE-4A40-AFDE-2A769155CEB5}"/>
          </ac:spMkLst>
        </pc:spChg>
        <pc:picChg chg="del">
          <ac:chgData name="Lisa McCann" userId="c385bbdc-c205-453b-b159-25400cf68eab" providerId="ADAL" clId="{175936F9-F78A-4B76-922B-B6E603545DC7}" dt="2022-03-23T13:21:53.614" v="212" actId="478"/>
          <ac:picMkLst>
            <pc:docMk/>
            <pc:sldMk cId="1968595074" sldId="258"/>
            <ac:picMk id="9" creationId="{086ACF0E-2223-493C-92B8-EE89F382EB14}"/>
          </ac:picMkLst>
        </pc:picChg>
        <pc:picChg chg="del">
          <ac:chgData name="Lisa McCann" userId="c385bbdc-c205-453b-b159-25400cf68eab" providerId="ADAL" clId="{175936F9-F78A-4B76-922B-B6E603545DC7}" dt="2022-03-23T13:18:00.994" v="119" actId="478"/>
          <ac:picMkLst>
            <pc:docMk/>
            <pc:sldMk cId="1968595074" sldId="258"/>
            <ac:picMk id="31" creationId="{E36F6138-0893-4093-9080-840DCBD529F6}"/>
          </ac:picMkLst>
        </pc:picChg>
        <pc:picChg chg="add mod ord">
          <ac:chgData name="Lisa McCann" userId="c385bbdc-c205-453b-b159-25400cf68eab" providerId="ADAL" clId="{175936F9-F78A-4B76-922B-B6E603545DC7}" dt="2022-03-23T13:18:04.049" v="121" actId="167"/>
          <ac:picMkLst>
            <pc:docMk/>
            <pc:sldMk cId="1968595074" sldId="258"/>
            <ac:picMk id="34" creationId="{AF083E4D-1BBC-45E1-AE5F-1C98390B2F88}"/>
          </ac:picMkLst>
        </pc:picChg>
        <pc:picChg chg="add mod">
          <ac:chgData name="Lisa McCann" userId="c385bbdc-c205-453b-b159-25400cf68eab" providerId="ADAL" clId="{175936F9-F78A-4B76-922B-B6E603545DC7}" dt="2022-03-23T13:21:53.845" v="213"/>
          <ac:picMkLst>
            <pc:docMk/>
            <pc:sldMk cId="1968595074" sldId="258"/>
            <ac:picMk id="36" creationId="{0A54B806-EFA9-444C-97D9-8EE925A072DB}"/>
          </ac:picMkLst>
        </pc:picChg>
      </pc:sldChg>
      <pc:sldChg chg="addSp delSp modSp mod">
        <pc:chgData name="Lisa McCann" userId="c385bbdc-c205-453b-b159-25400cf68eab" providerId="ADAL" clId="{175936F9-F78A-4B76-922B-B6E603545DC7}" dt="2022-06-06T15:01:13.136" v="2275" actId="20577"/>
        <pc:sldMkLst>
          <pc:docMk/>
          <pc:sldMk cId="3300742896" sldId="260"/>
        </pc:sldMkLst>
        <pc:spChg chg="del mod">
          <ac:chgData name="Lisa McCann" userId="c385bbdc-c205-453b-b159-25400cf68eab" providerId="ADAL" clId="{175936F9-F78A-4B76-922B-B6E603545DC7}" dt="2022-03-23T13:15:49.779" v="61" actId="478"/>
          <ac:spMkLst>
            <pc:docMk/>
            <pc:sldMk cId="3300742896" sldId="260"/>
            <ac:spMk id="4" creationId="{A78BCE58-AA92-4C34-9D68-2AFDDDE1F38E}"/>
          </ac:spMkLst>
        </pc:spChg>
        <pc:spChg chg="add mod ord">
          <ac:chgData name="Lisa McCann" userId="c385bbdc-c205-453b-b159-25400cf68eab" providerId="ADAL" clId="{175936F9-F78A-4B76-922B-B6E603545DC7}" dt="2022-05-12T20:29:22.481" v="2216" actId="1076"/>
          <ac:spMkLst>
            <pc:docMk/>
            <pc:sldMk cId="3300742896" sldId="260"/>
            <ac:spMk id="9" creationId="{A72C7C3C-B203-4601-8CAB-DE930E5E3102}"/>
          </ac:spMkLst>
        </pc:spChg>
        <pc:spChg chg="add mod">
          <ac:chgData name="Lisa McCann" userId="c385bbdc-c205-453b-b159-25400cf68eab" providerId="ADAL" clId="{175936F9-F78A-4B76-922B-B6E603545DC7}" dt="2022-03-24T20:35:32.287" v="723"/>
          <ac:spMkLst>
            <pc:docMk/>
            <pc:sldMk cId="3300742896" sldId="260"/>
            <ac:spMk id="11" creationId="{E0BA9B07-7E94-4964-922C-781B2CD99C49}"/>
          </ac:spMkLst>
        </pc:spChg>
        <pc:spChg chg="add mod">
          <ac:chgData name="Lisa McCann" userId="c385bbdc-c205-453b-b159-25400cf68eab" providerId="ADAL" clId="{175936F9-F78A-4B76-922B-B6E603545DC7}" dt="2022-05-23T12:05:42.681" v="2234" actId="20577"/>
          <ac:spMkLst>
            <pc:docMk/>
            <pc:sldMk cId="3300742896" sldId="260"/>
            <ac:spMk id="12" creationId="{D0112A87-4A21-4FE3-A18B-B352DC5E349E}"/>
          </ac:spMkLst>
        </pc:spChg>
        <pc:spChg chg="mod">
          <ac:chgData name="Lisa McCann" userId="c385bbdc-c205-453b-b159-25400cf68eab" providerId="ADAL" clId="{175936F9-F78A-4B76-922B-B6E603545DC7}" dt="2022-06-06T15:01:13.136" v="2275" actId="20577"/>
          <ac:spMkLst>
            <pc:docMk/>
            <pc:sldMk cId="3300742896" sldId="260"/>
            <ac:spMk id="26" creationId="{9313C05F-78A0-4675-9ACA-01BB32EB644F}"/>
          </ac:spMkLst>
        </pc:spChg>
        <pc:spChg chg="del">
          <ac:chgData name="Lisa McCann" userId="c385bbdc-c205-453b-b159-25400cf68eab" providerId="ADAL" clId="{175936F9-F78A-4B76-922B-B6E603545DC7}" dt="2022-03-24T20:35:32.085" v="722" actId="478"/>
          <ac:spMkLst>
            <pc:docMk/>
            <pc:sldMk cId="3300742896" sldId="260"/>
            <ac:spMk id="28" creationId="{AF1705A3-5FF7-4A64-ADDC-442586C2C0B5}"/>
          </ac:spMkLst>
        </pc:spChg>
        <pc:picChg chg="del">
          <ac:chgData name="Lisa McCann" userId="c385bbdc-c205-453b-b159-25400cf68eab" providerId="ADAL" clId="{175936F9-F78A-4B76-922B-B6E603545DC7}" dt="2022-03-23T13:15:49.779" v="61" actId="478"/>
          <ac:picMkLst>
            <pc:docMk/>
            <pc:sldMk cId="3300742896" sldId="260"/>
            <ac:picMk id="3" creationId="{77D76724-D3F3-4021-8F17-A59D20F9F7E7}"/>
          </ac:picMkLst>
        </pc:picChg>
        <pc:picChg chg="del">
          <ac:chgData name="Lisa McCann" userId="c385bbdc-c205-453b-b159-25400cf68eab" providerId="ADAL" clId="{175936F9-F78A-4B76-922B-B6E603545DC7}" dt="2022-03-23T13:21:01.074" v="185" actId="478"/>
          <ac:picMkLst>
            <pc:docMk/>
            <pc:sldMk cId="3300742896" sldId="260"/>
            <ac:picMk id="7" creationId="{39004D4E-F8BF-4E36-9EE2-27A3981026D0}"/>
          </ac:picMkLst>
        </pc:picChg>
        <pc:picChg chg="add mod ord">
          <ac:chgData name="Lisa McCann" userId="c385bbdc-c205-453b-b159-25400cf68eab" providerId="ADAL" clId="{175936F9-F78A-4B76-922B-B6E603545DC7}" dt="2022-03-23T13:15:58.072" v="65" actId="1076"/>
          <ac:picMkLst>
            <pc:docMk/>
            <pc:sldMk cId="3300742896" sldId="260"/>
            <ac:picMk id="8" creationId="{B4997B60-57F0-462E-9398-29B80057332D}"/>
          </ac:picMkLst>
        </pc:picChg>
        <pc:picChg chg="add mod">
          <ac:chgData name="Lisa McCann" userId="c385bbdc-c205-453b-b159-25400cf68eab" providerId="ADAL" clId="{175936F9-F78A-4B76-922B-B6E603545DC7}" dt="2022-04-13T17:11:28.442" v="1466" actId="1076"/>
          <ac:picMkLst>
            <pc:docMk/>
            <pc:sldMk cId="3300742896" sldId="260"/>
            <ac:picMk id="10" creationId="{85B22014-CA5A-4503-92E1-74580AF14273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14.152" v="308" actId="2696"/>
        <pc:sldMkLst>
          <pc:docMk/>
          <pc:sldMk cId="926226737" sldId="262"/>
        </pc:sldMkLst>
        <pc:spChg chg="del">
          <ac:chgData name="Lisa McCann" userId="c385bbdc-c205-453b-b159-25400cf68eab" providerId="ADAL" clId="{175936F9-F78A-4B76-922B-B6E603545DC7}" dt="2022-03-23T13:17:05.045" v="92" actId="478"/>
          <ac:spMkLst>
            <pc:docMk/>
            <pc:sldMk cId="926226737" sldId="262"/>
            <ac:spMk id="29" creationId="{844BD182-6B04-43B1-B4E8-8406ACA10257}"/>
          </ac:spMkLst>
        </pc:spChg>
        <pc:spChg chg="add mod ord">
          <ac:chgData name="Lisa McCann" userId="c385bbdc-c205-453b-b159-25400cf68eab" providerId="ADAL" clId="{175936F9-F78A-4B76-922B-B6E603545DC7}" dt="2022-03-23T13:17:13.491" v="96" actId="1076"/>
          <ac:spMkLst>
            <pc:docMk/>
            <pc:sldMk cId="926226737" sldId="262"/>
            <ac:spMk id="32" creationId="{85D79A28-FBA7-4B33-9ACF-5CC42584F963}"/>
          </ac:spMkLst>
        </pc:spChg>
        <pc:spChg chg="del">
          <ac:chgData name="Lisa McCann" userId="c385bbdc-c205-453b-b159-25400cf68eab" providerId="ADAL" clId="{175936F9-F78A-4B76-922B-B6E603545DC7}" dt="2022-03-23T13:28:46.910" v="305" actId="478"/>
          <ac:spMkLst>
            <pc:docMk/>
            <pc:sldMk cId="926226737" sldId="262"/>
            <ac:spMk id="42" creationId="{FBA47083-EC01-4EDC-93CC-A035FC9148D9}"/>
          </ac:spMkLst>
        </pc:spChg>
        <pc:spChg chg="add mod">
          <ac:chgData name="Lisa McCann" userId="c385bbdc-c205-453b-b159-25400cf68eab" providerId="ADAL" clId="{175936F9-F78A-4B76-922B-B6E603545DC7}" dt="2022-03-23T13:28:47.126" v="306"/>
          <ac:spMkLst>
            <pc:docMk/>
            <pc:sldMk cId="926226737" sldId="262"/>
            <ac:spMk id="44" creationId="{68C8A459-B11C-411C-BB5F-410E94CFF644}"/>
          </ac:spMkLst>
        </pc:spChg>
        <pc:spChg chg="add mod">
          <ac:chgData name="Lisa McCann" userId="c385bbdc-c205-453b-b159-25400cf68eab" providerId="ADAL" clId="{175936F9-F78A-4B76-922B-B6E603545DC7}" dt="2022-03-23T13:28:47.126" v="306"/>
          <ac:spMkLst>
            <pc:docMk/>
            <pc:sldMk cId="926226737" sldId="262"/>
            <ac:spMk id="46" creationId="{294D1395-797A-4857-B58A-5F9208250B7D}"/>
          </ac:spMkLst>
        </pc:spChg>
        <pc:spChg chg="del">
          <ac:chgData name="Lisa McCann" userId="c385bbdc-c205-453b-b159-25400cf68eab" providerId="ADAL" clId="{175936F9-F78A-4B76-922B-B6E603545DC7}" dt="2022-03-23T13:28:46.910" v="305" actId="478"/>
          <ac:spMkLst>
            <pc:docMk/>
            <pc:sldMk cId="926226737" sldId="262"/>
            <ac:spMk id="48" creationId="{272A2E6D-9A8F-4271-8148-20B51BC5B18D}"/>
          </ac:spMkLst>
        </pc:spChg>
        <pc:spChg chg="del">
          <ac:chgData name="Lisa McCann" userId="c385bbdc-c205-453b-b159-25400cf68eab" providerId="ADAL" clId="{175936F9-F78A-4B76-922B-B6E603545DC7}" dt="2022-03-23T13:28:46.910" v="305" actId="478"/>
          <ac:spMkLst>
            <pc:docMk/>
            <pc:sldMk cId="926226737" sldId="262"/>
            <ac:spMk id="59" creationId="{6D5CDA99-D447-472D-8975-3B0BE0D6E8C5}"/>
          </ac:spMkLst>
        </pc:spChg>
        <pc:picChg chg="del">
          <ac:chgData name="Lisa McCann" userId="c385bbdc-c205-453b-b159-25400cf68eab" providerId="ADAL" clId="{175936F9-F78A-4B76-922B-B6E603545DC7}" dt="2022-03-23T13:21:45.081" v="208" actId="478"/>
          <ac:picMkLst>
            <pc:docMk/>
            <pc:sldMk cId="926226737" sldId="262"/>
            <ac:picMk id="9" creationId="{086ACF0E-2223-493C-92B8-EE89F382EB14}"/>
          </ac:picMkLst>
        </pc:picChg>
        <pc:picChg chg="del">
          <ac:chgData name="Lisa McCann" userId="c385bbdc-c205-453b-b159-25400cf68eab" providerId="ADAL" clId="{175936F9-F78A-4B76-922B-B6E603545DC7}" dt="2022-03-23T13:17:05.739" v="93" actId="478"/>
          <ac:picMkLst>
            <pc:docMk/>
            <pc:sldMk cId="926226737" sldId="262"/>
            <ac:picMk id="27" creationId="{1086F8F9-0C58-409A-ACD1-B6E5E1DACB87}"/>
          </ac:picMkLst>
        </pc:picChg>
        <pc:picChg chg="del">
          <ac:chgData name="Lisa McCann" userId="c385bbdc-c205-453b-b159-25400cf68eab" providerId="ADAL" clId="{175936F9-F78A-4B76-922B-B6E603545DC7}" dt="2022-03-23T13:28:46.910" v="305" actId="478"/>
          <ac:picMkLst>
            <pc:docMk/>
            <pc:sldMk cId="926226737" sldId="262"/>
            <ac:picMk id="28" creationId="{A588CFAD-511D-4380-AB9E-B5C66E02163E}"/>
          </ac:picMkLst>
        </pc:picChg>
        <pc:picChg chg="add mod ord">
          <ac:chgData name="Lisa McCann" userId="c385bbdc-c205-453b-b159-25400cf68eab" providerId="ADAL" clId="{175936F9-F78A-4B76-922B-B6E603545DC7}" dt="2022-03-23T13:17:08.744" v="95" actId="167"/>
          <ac:picMkLst>
            <pc:docMk/>
            <pc:sldMk cId="926226737" sldId="262"/>
            <ac:picMk id="30" creationId="{31C99913-071B-4CA3-A286-E734859B5538}"/>
          </ac:picMkLst>
        </pc:picChg>
        <pc:picChg chg="del">
          <ac:chgData name="Lisa McCann" userId="c385bbdc-c205-453b-b159-25400cf68eab" providerId="ADAL" clId="{175936F9-F78A-4B76-922B-B6E603545DC7}" dt="2022-03-23T13:28:46.910" v="305" actId="478"/>
          <ac:picMkLst>
            <pc:docMk/>
            <pc:sldMk cId="926226737" sldId="262"/>
            <ac:picMk id="31" creationId="{FA490757-3284-486A-BA7B-FA42A468BEC2}"/>
          </ac:picMkLst>
        </pc:picChg>
        <pc:picChg chg="add mod">
          <ac:chgData name="Lisa McCann" userId="c385bbdc-c205-453b-b159-25400cf68eab" providerId="ADAL" clId="{175936F9-F78A-4B76-922B-B6E603545DC7}" dt="2022-03-23T13:21:45.270" v="209"/>
          <ac:picMkLst>
            <pc:docMk/>
            <pc:sldMk cId="926226737" sldId="262"/>
            <ac:picMk id="33" creationId="{B6E2DC47-CCD4-4346-9F57-63AE0E74A895}"/>
          </ac:picMkLst>
        </pc:picChg>
        <pc:picChg chg="del">
          <ac:chgData name="Lisa McCann" userId="c385bbdc-c205-453b-b159-25400cf68eab" providerId="ADAL" clId="{175936F9-F78A-4B76-922B-B6E603545DC7}" dt="2022-03-23T13:28:46.910" v="305" actId="478"/>
          <ac:picMkLst>
            <pc:docMk/>
            <pc:sldMk cId="926226737" sldId="262"/>
            <ac:picMk id="34" creationId="{6806A1AD-E56D-4ABA-AD13-175D3A991FA9}"/>
          </ac:picMkLst>
        </pc:picChg>
        <pc:picChg chg="del">
          <ac:chgData name="Lisa McCann" userId="c385bbdc-c205-453b-b159-25400cf68eab" providerId="ADAL" clId="{175936F9-F78A-4B76-922B-B6E603545DC7}" dt="2022-03-23T13:28:46.910" v="305" actId="478"/>
          <ac:picMkLst>
            <pc:docMk/>
            <pc:sldMk cId="926226737" sldId="262"/>
            <ac:picMk id="35" creationId="{9DF37526-73C8-450B-9A3D-23D4A0D17FD3}"/>
          </ac:picMkLst>
        </pc:picChg>
        <pc:picChg chg="add mod">
          <ac:chgData name="Lisa McCann" userId="c385bbdc-c205-453b-b159-25400cf68eab" providerId="ADAL" clId="{175936F9-F78A-4B76-922B-B6E603545DC7}" dt="2022-03-23T13:28:47.126" v="306"/>
          <ac:picMkLst>
            <pc:docMk/>
            <pc:sldMk cId="926226737" sldId="262"/>
            <ac:picMk id="36" creationId="{D21EA0FC-F58E-4208-94A8-71BD9CF1B0C2}"/>
          </ac:picMkLst>
        </pc:picChg>
        <pc:picChg chg="add mod">
          <ac:chgData name="Lisa McCann" userId="c385bbdc-c205-453b-b159-25400cf68eab" providerId="ADAL" clId="{175936F9-F78A-4B76-922B-B6E603545DC7}" dt="2022-03-23T13:28:47.126" v="306"/>
          <ac:picMkLst>
            <pc:docMk/>
            <pc:sldMk cId="926226737" sldId="262"/>
            <ac:picMk id="37" creationId="{B6801185-E3C6-4CC6-B665-B58A6B54E61C}"/>
          </ac:picMkLst>
        </pc:picChg>
        <pc:picChg chg="add mod">
          <ac:chgData name="Lisa McCann" userId="c385bbdc-c205-453b-b159-25400cf68eab" providerId="ADAL" clId="{175936F9-F78A-4B76-922B-B6E603545DC7}" dt="2022-03-23T13:28:47.126" v="306"/>
          <ac:picMkLst>
            <pc:docMk/>
            <pc:sldMk cId="926226737" sldId="262"/>
            <ac:picMk id="38" creationId="{45A4671E-988E-41DD-A3CF-983F74E7330A}"/>
          </ac:picMkLst>
        </pc:picChg>
        <pc:picChg chg="add mod">
          <ac:chgData name="Lisa McCann" userId="c385bbdc-c205-453b-b159-25400cf68eab" providerId="ADAL" clId="{175936F9-F78A-4B76-922B-B6E603545DC7}" dt="2022-03-23T13:28:47.126" v="306"/>
          <ac:picMkLst>
            <pc:docMk/>
            <pc:sldMk cId="926226737" sldId="262"/>
            <ac:picMk id="39" creationId="{08951135-66E1-4A81-948E-318E8AF0594E}"/>
          </ac:picMkLst>
        </pc:picChg>
        <pc:picChg chg="add mod">
          <ac:chgData name="Lisa McCann" userId="c385bbdc-c205-453b-b159-25400cf68eab" providerId="ADAL" clId="{175936F9-F78A-4B76-922B-B6E603545DC7}" dt="2022-03-23T13:28:47.126" v="306"/>
          <ac:picMkLst>
            <pc:docMk/>
            <pc:sldMk cId="926226737" sldId="262"/>
            <ac:picMk id="40" creationId="{F4F7B885-9144-420D-B3F4-A1ED9C91FF1E}"/>
          </ac:picMkLst>
        </pc:picChg>
        <pc:picChg chg="add mod">
          <ac:chgData name="Lisa McCann" userId="c385bbdc-c205-453b-b159-25400cf68eab" providerId="ADAL" clId="{175936F9-F78A-4B76-922B-B6E603545DC7}" dt="2022-03-23T13:28:47.126" v="306"/>
          <ac:picMkLst>
            <pc:docMk/>
            <pc:sldMk cId="926226737" sldId="262"/>
            <ac:picMk id="41" creationId="{9CA69EE3-5F08-46F0-B5A1-8E33877C916E}"/>
          </ac:picMkLst>
        </pc:picChg>
        <pc:picChg chg="add mod">
          <ac:chgData name="Lisa McCann" userId="c385bbdc-c205-453b-b159-25400cf68eab" providerId="ADAL" clId="{175936F9-F78A-4B76-922B-B6E603545DC7}" dt="2022-03-23T13:28:47.126" v="306"/>
          <ac:picMkLst>
            <pc:docMk/>
            <pc:sldMk cId="926226737" sldId="262"/>
            <ac:picMk id="43" creationId="{178CB064-7860-40AB-8ADA-1AFBE82269BE}"/>
          </ac:picMkLst>
        </pc:picChg>
        <pc:picChg chg="add mod">
          <ac:chgData name="Lisa McCann" userId="c385bbdc-c205-453b-b159-25400cf68eab" providerId="ADAL" clId="{175936F9-F78A-4B76-922B-B6E603545DC7}" dt="2022-03-23T13:28:47.126" v="306"/>
          <ac:picMkLst>
            <pc:docMk/>
            <pc:sldMk cId="926226737" sldId="262"/>
            <ac:picMk id="45" creationId="{CDE18DCF-26E9-40C2-9930-C580205EDF74}"/>
          </ac:picMkLst>
        </pc:picChg>
        <pc:picChg chg="del">
          <ac:chgData name="Lisa McCann" userId="c385bbdc-c205-453b-b159-25400cf68eab" providerId="ADAL" clId="{175936F9-F78A-4B76-922B-B6E603545DC7}" dt="2022-03-23T13:28:46.910" v="305" actId="478"/>
          <ac:picMkLst>
            <pc:docMk/>
            <pc:sldMk cId="926226737" sldId="262"/>
            <ac:picMk id="47" creationId="{5DD68AEC-DC81-40BA-95AC-D3BBCA80B6A9}"/>
          </ac:picMkLst>
        </pc:picChg>
        <pc:picChg chg="add mod">
          <ac:chgData name="Lisa McCann" userId="c385bbdc-c205-453b-b159-25400cf68eab" providerId="ADAL" clId="{175936F9-F78A-4B76-922B-B6E603545DC7}" dt="2022-03-23T13:28:47.126" v="306"/>
          <ac:picMkLst>
            <pc:docMk/>
            <pc:sldMk cId="926226737" sldId="262"/>
            <ac:picMk id="49" creationId="{C289443D-ED80-41DF-8888-D7ABAB251FD3}"/>
          </ac:picMkLst>
        </pc:picChg>
        <pc:picChg chg="add mod">
          <ac:chgData name="Lisa McCann" userId="c385bbdc-c205-453b-b159-25400cf68eab" providerId="ADAL" clId="{175936F9-F78A-4B76-922B-B6E603545DC7}" dt="2022-03-23T13:28:47.126" v="306"/>
          <ac:picMkLst>
            <pc:docMk/>
            <pc:sldMk cId="926226737" sldId="262"/>
            <ac:picMk id="50" creationId="{93854F70-56DD-4522-885F-2A14B3C6E050}"/>
          </ac:picMkLst>
        </pc:picChg>
        <pc:picChg chg="del">
          <ac:chgData name="Lisa McCann" userId="c385bbdc-c205-453b-b159-25400cf68eab" providerId="ADAL" clId="{175936F9-F78A-4B76-922B-B6E603545DC7}" dt="2022-03-23T13:28:46.910" v="305" actId="478"/>
          <ac:picMkLst>
            <pc:docMk/>
            <pc:sldMk cId="926226737" sldId="262"/>
            <ac:picMk id="58" creationId="{DAAA2BE9-C40A-4732-AD50-3A1ACC8B02A1}"/>
          </ac:picMkLst>
        </pc:picChg>
        <pc:picChg chg="del">
          <ac:chgData name="Lisa McCann" userId="c385bbdc-c205-453b-b159-25400cf68eab" providerId="ADAL" clId="{175936F9-F78A-4B76-922B-B6E603545DC7}" dt="2022-03-23T13:28:46.910" v="305" actId="478"/>
          <ac:picMkLst>
            <pc:docMk/>
            <pc:sldMk cId="926226737" sldId="262"/>
            <ac:picMk id="60" creationId="{8A024D2E-F16A-45AD-9606-0666E8B5679B}"/>
          </ac:picMkLst>
        </pc:picChg>
        <pc:picChg chg="del">
          <ac:chgData name="Lisa McCann" userId="c385bbdc-c205-453b-b159-25400cf68eab" providerId="ADAL" clId="{175936F9-F78A-4B76-922B-B6E603545DC7}" dt="2022-03-23T13:28:46.910" v="305" actId="478"/>
          <ac:picMkLst>
            <pc:docMk/>
            <pc:sldMk cId="926226737" sldId="262"/>
            <ac:picMk id="61" creationId="{8F68D4E1-65E9-4DC0-8C81-B713E332EA1C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14.152" v="308" actId="2696"/>
        <pc:sldMkLst>
          <pc:docMk/>
          <pc:sldMk cId="154356284" sldId="263"/>
        </pc:sldMkLst>
        <pc:spChg chg="del mod">
          <ac:chgData name="Lisa McCann" userId="c385bbdc-c205-453b-b159-25400cf68eab" providerId="ADAL" clId="{175936F9-F78A-4B76-922B-B6E603545DC7}" dt="2022-03-23T13:16:26.978" v="77" actId="478"/>
          <ac:spMkLst>
            <pc:docMk/>
            <pc:sldMk cId="154356284" sldId="263"/>
            <ac:spMk id="33" creationId="{D3EC3CF7-05B6-4A3A-B163-0DEC55138C24}"/>
          </ac:spMkLst>
        </pc:spChg>
        <pc:spChg chg="add mod ord">
          <ac:chgData name="Lisa McCann" userId="c385bbdc-c205-453b-b159-25400cf68eab" providerId="ADAL" clId="{175936F9-F78A-4B76-922B-B6E603545DC7}" dt="2022-03-23T13:16:36.650" v="81" actId="1076"/>
          <ac:spMkLst>
            <pc:docMk/>
            <pc:sldMk cId="154356284" sldId="263"/>
            <ac:spMk id="35" creationId="{BE1D6214-118C-4F21-BB91-4D824EBBF48D}"/>
          </ac:spMkLst>
        </pc:spChg>
        <pc:spChg chg="add mod">
          <ac:chgData name="Lisa McCann" userId="c385bbdc-c205-453b-b159-25400cf68eab" providerId="ADAL" clId="{175936F9-F78A-4B76-922B-B6E603545DC7}" dt="2022-03-23T13:28:43.495" v="304"/>
          <ac:spMkLst>
            <pc:docMk/>
            <pc:sldMk cId="154356284" sldId="263"/>
            <ac:spMk id="46" creationId="{E83E08DC-2C54-4D81-B9F7-36CBAC0A42B6}"/>
          </ac:spMkLst>
        </pc:spChg>
        <pc:spChg chg="add mod">
          <ac:chgData name="Lisa McCann" userId="c385bbdc-c205-453b-b159-25400cf68eab" providerId="ADAL" clId="{175936F9-F78A-4B76-922B-B6E603545DC7}" dt="2022-03-23T13:28:43.495" v="304"/>
          <ac:spMkLst>
            <pc:docMk/>
            <pc:sldMk cId="154356284" sldId="263"/>
            <ac:spMk id="48" creationId="{B0FFE51E-7916-4C36-A5F4-C828FA747DF7}"/>
          </ac:spMkLst>
        </pc:spChg>
        <pc:spChg chg="del">
          <ac:chgData name="Lisa McCann" userId="c385bbdc-c205-453b-b159-25400cf68eab" providerId="ADAL" clId="{175936F9-F78A-4B76-922B-B6E603545DC7}" dt="2022-03-23T13:28:42.826" v="303" actId="478"/>
          <ac:spMkLst>
            <pc:docMk/>
            <pc:sldMk cId="154356284" sldId="263"/>
            <ac:spMk id="52" creationId="{48468E87-E3C1-4A6C-89F5-0FB42B25345C}"/>
          </ac:spMkLst>
        </pc:spChg>
        <pc:spChg chg="del">
          <ac:chgData name="Lisa McCann" userId="c385bbdc-c205-453b-b159-25400cf68eab" providerId="ADAL" clId="{175936F9-F78A-4B76-922B-B6E603545DC7}" dt="2022-03-23T13:28:42.826" v="303" actId="478"/>
          <ac:spMkLst>
            <pc:docMk/>
            <pc:sldMk cId="154356284" sldId="263"/>
            <ac:spMk id="56" creationId="{4381EEDE-00D9-4F72-A95E-52A09A26FF95}"/>
          </ac:spMkLst>
        </pc:spChg>
        <pc:spChg chg="del">
          <ac:chgData name="Lisa McCann" userId="c385bbdc-c205-453b-b159-25400cf68eab" providerId="ADAL" clId="{175936F9-F78A-4B76-922B-B6E603545DC7}" dt="2022-03-23T13:28:42.826" v="303" actId="478"/>
          <ac:spMkLst>
            <pc:docMk/>
            <pc:sldMk cId="154356284" sldId="263"/>
            <ac:spMk id="58" creationId="{4F61B09A-8D86-4B1F-A38B-29FAAC962886}"/>
          </ac:spMkLst>
        </pc:spChg>
        <pc:picChg chg="del">
          <ac:chgData name="Lisa McCann" userId="c385bbdc-c205-453b-b159-25400cf68eab" providerId="ADAL" clId="{175936F9-F78A-4B76-922B-B6E603545DC7}" dt="2022-03-23T13:21:42.610" v="206" actId="478"/>
          <ac:picMkLst>
            <pc:docMk/>
            <pc:sldMk cId="154356284" sldId="263"/>
            <ac:picMk id="9" creationId="{086ACF0E-2223-493C-92B8-EE89F382EB14}"/>
          </ac:picMkLst>
        </pc:picChg>
        <pc:picChg chg="del">
          <ac:chgData name="Lisa McCann" userId="c385bbdc-c205-453b-b159-25400cf68eab" providerId="ADAL" clId="{175936F9-F78A-4B76-922B-B6E603545DC7}" dt="2022-03-23T13:28:42.826" v="303" actId="478"/>
          <ac:picMkLst>
            <pc:docMk/>
            <pc:sldMk cId="154356284" sldId="263"/>
            <ac:picMk id="31" creationId="{DF3F7CFD-718F-4D11-93B9-45090895ED50}"/>
          </ac:picMkLst>
        </pc:picChg>
        <pc:picChg chg="del">
          <ac:chgData name="Lisa McCann" userId="c385bbdc-c205-453b-b159-25400cf68eab" providerId="ADAL" clId="{175936F9-F78A-4B76-922B-B6E603545DC7}" dt="2022-03-23T13:16:27.473" v="78" actId="478"/>
          <ac:picMkLst>
            <pc:docMk/>
            <pc:sldMk cId="154356284" sldId="263"/>
            <ac:picMk id="32" creationId="{C4799BD9-C23F-4439-8B60-23554C966983}"/>
          </ac:picMkLst>
        </pc:picChg>
        <pc:picChg chg="add mod ord">
          <ac:chgData name="Lisa McCann" userId="c385bbdc-c205-453b-b159-25400cf68eab" providerId="ADAL" clId="{175936F9-F78A-4B76-922B-B6E603545DC7}" dt="2022-03-23T13:16:30.608" v="80" actId="167"/>
          <ac:picMkLst>
            <pc:docMk/>
            <pc:sldMk cId="154356284" sldId="263"/>
            <ac:picMk id="34" creationId="{F6E9039F-AAD4-483B-929F-38F152DF35D8}"/>
          </ac:picMkLst>
        </pc:picChg>
        <pc:picChg chg="del">
          <ac:chgData name="Lisa McCann" userId="c385bbdc-c205-453b-b159-25400cf68eab" providerId="ADAL" clId="{175936F9-F78A-4B76-922B-B6E603545DC7}" dt="2022-03-23T13:28:42.826" v="303" actId="478"/>
          <ac:picMkLst>
            <pc:docMk/>
            <pc:sldMk cId="154356284" sldId="263"/>
            <ac:picMk id="36" creationId="{58515D0B-30EF-4A0D-87DB-5F4F5AE88774}"/>
          </ac:picMkLst>
        </pc:picChg>
        <pc:picChg chg="add mod">
          <ac:chgData name="Lisa McCann" userId="c385bbdc-c205-453b-b159-25400cf68eab" providerId="ADAL" clId="{175936F9-F78A-4B76-922B-B6E603545DC7}" dt="2022-03-23T13:21:42.833" v="207"/>
          <ac:picMkLst>
            <pc:docMk/>
            <pc:sldMk cId="154356284" sldId="263"/>
            <ac:picMk id="37" creationId="{0E133873-7E47-4709-980D-04D333698400}"/>
          </ac:picMkLst>
        </pc:picChg>
        <pc:picChg chg="add mod">
          <ac:chgData name="Lisa McCann" userId="c385bbdc-c205-453b-b159-25400cf68eab" providerId="ADAL" clId="{175936F9-F78A-4B76-922B-B6E603545DC7}" dt="2022-03-23T13:28:43.495" v="304"/>
          <ac:picMkLst>
            <pc:docMk/>
            <pc:sldMk cId="154356284" sldId="263"/>
            <ac:picMk id="38" creationId="{F0EEA6DD-1A24-4A97-9D51-7496EDAC8A6E}"/>
          </ac:picMkLst>
        </pc:picChg>
        <pc:picChg chg="add mod">
          <ac:chgData name="Lisa McCann" userId="c385bbdc-c205-453b-b159-25400cf68eab" providerId="ADAL" clId="{175936F9-F78A-4B76-922B-B6E603545DC7}" dt="2022-03-23T13:28:43.495" v="304"/>
          <ac:picMkLst>
            <pc:docMk/>
            <pc:sldMk cId="154356284" sldId="263"/>
            <ac:picMk id="39" creationId="{5B5BC00C-C74C-4164-BFE6-C1950FBF7280}"/>
          </ac:picMkLst>
        </pc:picChg>
        <pc:picChg chg="add mod">
          <ac:chgData name="Lisa McCann" userId="c385bbdc-c205-453b-b159-25400cf68eab" providerId="ADAL" clId="{175936F9-F78A-4B76-922B-B6E603545DC7}" dt="2022-03-23T13:28:43.495" v="304"/>
          <ac:picMkLst>
            <pc:docMk/>
            <pc:sldMk cId="154356284" sldId="263"/>
            <ac:picMk id="40" creationId="{B645003A-B32F-4B8C-82BE-76137449611D}"/>
          </ac:picMkLst>
        </pc:picChg>
        <pc:picChg chg="add mod">
          <ac:chgData name="Lisa McCann" userId="c385bbdc-c205-453b-b159-25400cf68eab" providerId="ADAL" clId="{175936F9-F78A-4B76-922B-B6E603545DC7}" dt="2022-03-23T13:28:43.495" v="304"/>
          <ac:picMkLst>
            <pc:docMk/>
            <pc:sldMk cId="154356284" sldId="263"/>
            <ac:picMk id="41" creationId="{4582C08D-AC0C-4C39-8DBF-E806FF0A6D86}"/>
          </ac:picMkLst>
        </pc:picChg>
        <pc:picChg chg="add mod">
          <ac:chgData name="Lisa McCann" userId="c385bbdc-c205-453b-b159-25400cf68eab" providerId="ADAL" clId="{175936F9-F78A-4B76-922B-B6E603545DC7}" dt="2022-03-23T13:28:43.495" v="304"/>
          <ac:picMkLst>
            <pc:docMk/>
            <pc:sldMk cId="154356284" sldId="263"/>
            <ac:picMk id="42" creationId="{B0E743BE-76C4-46C7-9092-C25C0D0AF78D}"/>
          </ac:picMkLst>
        </pc:picChg>
        <pc:picChg chg="add mod">
          <ac:chgData name="Lisa McCann" userId="c385bbdc-c205-453b-b159-25400cf68eab" providerId="ADAL" clId="{175936F9-F78A-4B76-922B-B6E603545DC7}" dt="2022-03-23T13:28:43.495" v="304"/>
          <ac:picMkLst>
            <pc:docMk/>
            <pc:sldMk cId="154356284" sldId="263"/>
            <ac:picMk id="43" creationId="{F7E7F50C-9B81-4238-9089-F1131D317266}"/>
          </ac:picMkLst>
        </pc:picChg>
        <pc:picChg chg="add mod">
          <ac:chgData name="Lisa McCann" userId="c385bbdc-c205-453b-b159-25400cf68eab" providerId="ADAL" clId="{175936F9-F78A-4B76-922B-B6E603545DC7}" dt="2022-03-23T13:28:43.495" v="304"/>
          <ac:picMkLst>
            <pc:docMk/>
            <pc:sldMk cId="154356284" sldId="263"/>
            <ac:picMk id="44" creationId="{4E2A7E42-8F09-4D2B-91F0-0F9B297CBB80}"/>
          </ac:picMkLst>
        </pc:picChg>
        <pc:picChg chg="del">
          <ac:chgData name="Lisa McCann" userId="c385bbdc-c205-453b-b159-25400cf68eab" providerId="ADAL" clId="{175936F9-F78A-4B76-922B-B6E603545DC7}" dt="2022-03-23T13:28:42.826" v="303" actId="478"/>
          <ac:picMkLst>
            <pc:docMk/>
            <pc:sldMk cId="154356284" sldId="263"/>
            <ac:picMk id="45" creationId="{47EAD4FD-FA12-428C-B0EB-44AF2F0E5C98}"/>
          </ac:picMkLst>
        </pc:picChg>
        <pc:picChg chg="add mod">
          <ac:chgData name="Lisa McCann" userId="c385bbdc-c205-453b-b159-25400cf68eab" providerId="ADAL" clId="{175936F9-F78A-4B76-922B-B6E603545DC7}" dt="2022-03-23T13:28:43.495" v="304"/>
          <ac:picMkLst>
            <pc:docMk/>
            <pc:sldMk cId="154356284" sldId="263"/>
            <ac:picMk id="47" creationId="{3F683685-C2DF-413F-A9C1-8BCA702B24A9}"/>
          </ac:picMkLst>
        </pc:picChg>
        <pc:picChg chg="add mod">
          <ac:chgData name="Lisa McCann" userId="c385bbdc-c205-453b-b159-25400cf68eab" providerId="ADAL" clId="{175936F9-F78A-4B76-922B-B6E603545DC7}" dt="2022-03-23T13:28:43.495" v="304"/>
          <ac:picMkLst>
            <pc:docMk/>
            <pc:sldMk cId="154356284" sldId="263"/>
            <ac:picMk id="49" creationId="{CAD1FAE2-01C3-47E0-90AD-3E9FF2955AD0}"/>
          </ac:picMkLst>
        </pc:picChg>
        <pc:picChg chg="add mod">
          <ac:chgData name="Lisa McCann" userId="c385bbdc-c205-453b-b159-25400cf68eab" providerId="ADAL" clId="{175936F9-F78A-4B76-922B-B6E603545DC7}" dt="2022-03-23T13:28:43.495" v="304"/>
          <ac:picMkLst>
            <pc:docMk/>
            <pc:sldMk cId="154356284" sldId="263"/>
            <ac:picMk id="50" creationId="{EC373A7E-1331-4F41-9A03-918E2D7A5BFD}"/>
          </ac:picMkLst>
        </pc:picChg>
        <pc:picChg chg="del">
          <ac:chgData name="Lisa McCann" userId="c385bbdc-c205-453b-b159-25400cf68eab" providerId="ADAL" clId="{175936F9-F78A-4B76-922B-B6E603545DC7}" dt="2022-03-23T13:28:42.826" v="303" actId="478"/>
          <ac:picMkLst>
            <pc:docMk/>
            <pc:sldMk cId="154356284" sldId="263"/>
            <ac:picMk id="51" creationId="{6108E2B8-D071-491F-A3FC-ABF957F65153}"/>
          </ac:picMkLst>
        </pc:picChg>
        <pc:picChg chg="del">
          <ac:chgData name="Lisa McCann" userId="c385bbdc-c205-453b-b159-25400cf68eab" providerId="ADAL" clId="{175936F9-F78A-4B76-922B-B6E603545DC7}" dt="2022-03-23T13:28:42.826" v="303" actId="478"/>
          <ac:picMkLst>
            <pc:docMk/>
            <pc:sldMk cId="154356284" sldId="263"/>
            <ac:picMk id="54" creationId="{824048CA-15BD-4933-B69E-37B50C19AAF5}"/>
          </ac:picMkLst>
        </pc:picChg>
        <pc:picChg chg="del">
          <ac:chgData name="Lisa McCann" userId="c385bbdc-c205-453b-b159-25400cf68eab" providerId="ADAL" clId="{175936F9-F78A-4B76-922B-B6E603545DC7}" dt="2022-03-23T13:28:42.826" v="303" actId="478"/>
          <ac:picMkLst>
            <pc:docMk/>
            <pc:sldMk cId="154356284" sldId="263"/>
            <ac:picMk id="57" creationId="{3CA8A707-54DB-4C12-A490-7F910A4A5367}"/>
          </ac:picMkLst>
        </pc:picChg>
        <pc:picChg chg="del">
          <ac:chgData name="Lisa McCann" userId="c385bbdc-c205-453b-b159-25400cf68eab" providerId="ADAL" clId="{175936F9-F78A-4B76-922B-B6E603545DC7}" dt="2022-03-23T13:28:42.826" v="303" actId="478"/>
          <ac:picMkLst>
            <pc:docMk/>
            <pc:sldMk cId="154356284" sldId="263"/>
            <ac:picMk id="59" creationId="{8EFF457E-6841-4418-A85E-46639C00D347}"/>
          </ac:picMkLst>
        </pc:picChg>
        <pc:picChg chg="del">
          <ac:chgData name="Lisa McCann" userId="c385bbdc-c205-453b-b159-25400cf68eab" providerId="ADAL" clId="{175936F9-F78A-4B76-922B-B6E603545DC7}" dt="2022-03-23T13:28:42.826" v="303" actId="478"/>
          <ac:picMkLst>
            <pc:docMk/>
            <pc:sldMk cId="154356284" sldId="263"/>
            <ac:picMk id="60" creationId="{0D70B4FC-BB8D-4525-BC6A-05D3527AD2E1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14.152" v="308" actId="2696"/>
        <pc:sldMkLst>
          <pc:docMk/>
          <pc:sldMk cId="3338592156" sldId="264"/>
        </pc:sldMkLst>
        <pc:spChg chg="del">
          <ac:chgData name="Lisa McCann" userId="c385bbdc-c205-453b-b159-25400cf68eab" providerId="ADAL" clId="{175936F9-F78A-4B76-922B-B6E603545DC7}" dt="2022-03-23T13:17:30.913" v="104" actId="478"/>
          <ac:spMkLst>
            <pc:docMk/>
            <pc:sldMk cId="3338592156" sldId="264"/>
            <ac:spMk id="32" creationId="{3CC9D56C-6F38-41F1-930D-FAF0A12CCF98}"/>
          </ac:spMkLst>
        </pc:spChg>
        <pc:spChg chg="add mod ord">
          <ac:chgData name="Lisa McCann" userId="c385bbdc-c205-453b-b159-25400cf68eab" providerId="ADAL" clId="{175936F9-F78A-4B76-922B-B6E603545DC7}" dt="2022-03-23T13:17:39.993" v="108" actId="1076"/>
          <ac:spMkLst>
            <pc:docMk/>
            <pc:sldMk cId="3338592156" sldId="264"/>
            <ac:spMk id="37" creationId="{7E4CEC4A-3367-4066-89CE-177DD049312C}"/>
          </ac:spMkLst>
        </pc:spChg>
        <pc:picChg chg="del">
          <ac:chgData name="Lisa McCann" userId="c385bbdc-c205-453b-b159-25400cf68eab" providerId="ADAL" clId="{175936F9-F78A-4B76-922B-B6E603545DC7}" dt="2022-03-23T13:21:50.807" v="210" actId="478"/>
          <ac:picMkLst>
            <pc:docMk/>
            <pc:sldMk cId="3338592156" sldId="264"/>
            <ac:picMk id="9" creationId="{086ACF0E-2223-493C-92B8-EE89F382EB14}"/>
          </ac:picMkLst>
        </pc:picChg>
        <pc:picChg chg="del">
          <ac:chgData name="Lisa McCann" userId="c385bbdc-c205-453b-b159-25400cf68eab" providerId="ADAL" clId="{175936F9-F78A-4B76-922B-B6E603545DC7}" dt="2022-03-23T13:17:31.474" v="105" actId="478"/>
          <ac:picMkLst>
            <pc:docMk/>
            <pc:sldMk cId="3338592156" sldId="264"/>
            <ac:picMk id="31" creationId="{60593421-0DA7-4A26-A860-6F4B6A5C9F82}"/>
          </ac:picMkLst>
        </pc:picChg>
        <pc:picChg chg="add mod ord">
          <ac:chgData name="Lisa McCann" userId="c385bbdc-c205-453b-b159-25400cf68eab" providerId="ADAL" clId="{175936F9-F78A-4B76-922B-B6E603545DC7}" dt="2022-03-23T13:17:34.338" v="107" actId="167"/>
          <ac:picMkLst>
            <pc:docMk/>
            <pc:sldMk cId="3338592156" sldId="264"/>
            <ac:picMk id="33" creationId="{B6F0F5FD-968F-4DE7-9763-3574D97B096F}"/>
          </ac:picMkLst>
        </pc:picChg>
        <pc:picChg chg="add mod">
          <ac:chgData name="Lisa McCann" userId="c385bbdc-c205-453b-b159-25400cf68eab" providerId="ADAL" clId="{175936F9-F78A-4B76-922B-B6E603545DC7}" dt="2022-03-23T13:21:51.024" v="211"/>
          <ac:picMkLst>
            <pc:docMk/>
            <pc:sldMk cId="3338592156" sldId="264"/>
            <ac:picMk id="38" creationId="{7F9DB250-2EF1-4B22-9AA6-3408BCC859AC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3103755547" sldId="265"/>
        </pc:sldMkLst>
        <pc:spChg chg="add mod ord">
          <ac:chgData name="Lisa McCann" userId="c385bbdc-c205-453b-b159-25400cf68eab" providerId="ADAL" clId="{175936F9-F78A-4B76-922B-B6E603545DC7}" dt="2022-03-23T13:18:32.488" v="133" actId="1076"/>
          <ac:spMkLst>
            <pc:docMk/>
            <pc:sldMk cId="3103755547" sldId="265"/>
            <ac:spMk id="30" creationId="{DE877201-4E4D-401E-B31C-A48A0E283907}"/>
          </ac:spMkLst>
        </pc:spChg>
        <pc:spChg chg="del mod">
          <ac:chgData name="Lisa McCann" userId="c385bbdc-c205-453b-b159-25400cf68eab" providerId="ADAL" clId="{175936F9-F78A-4B76-922B-B6E603545DC7}" dt="2022-03-23T13:18:23.865" v="129" actId="478"/>
          <ac:spMkLst>
            <pc:docMk/>
            <pc:sldMk cId="3103755547" sldId="265"/>
            <ac:spMk id="32" creationId="{ACBFD08E-841E-4DB1-9C71-CBB74B7B1138}"/>
          </ac:spMkLst>
        </pc:spChg>
        <pc:picChg chg="del">
          <ac:chgData name="Lisa McCann" userId="c385bbdc-c205-453b-b159-25400cf68eab" providerId="ADAL" clId="{175936F9-F78A-4B76-922B-B6E603545DC7}" dt="2022-03-23T13:21:56.303" v="214" actId="478"/>
          <ac:picMkLst>
            <pc:docMk/>
            <pc:sldMk cId="3103755547" sldId="265"/>
            <ac:picMk id="9" creationId="{086ACF0E-2223-493C-92B8-EE89F382EB14}"/>
          </ac:picMkLst>
        </pc:picChg>
        <pc:picChg chg="add mod ord">
          <ac:chgData name="Lisa McCann" userId="c385bbdc-c205-453b-b159-25400cf68eab" providerId="ADAL" clId="{175936F9-F78A-4B76-922B-B6E603545DC7}" dt="2022-03-23T13:18:26.875" v="132" actId="167"/>
          <ac:picMkLst>
            <pc:docMk/>
            <pc:sldMk cId="3103755547" sldId="265"/>
            <ac:picMk id="28" creationId="{18B8B4F3-A800-40FC-8CB8-3E6D5B4DFB63}"/>
          </ac:picMkLst>
        </pc:picChg>
        <pc:picChg chg="del">
          <ac:chgData name="Lisa McCann" userId="c385bbdc-c205-453b-b159-25400cf68eab" providerId="ADAL" clId="{175936F9-F78A-4B76-922B-B6E603545DC7}" dt="2022-03-23T13:18:24.304" v="130" actId="478"/>
          <ac:picMkLst>
            <pc:docMk/>
            <pc:sldMk cId="3103755547" sldId="265"/>
            <ac:picMk id="29" creationId="{BFBEE2BC-2FF1-4B00-BC10-3C5B147C9CE3}"/>
          </ac:picMkLst>
        </pc:picChg>
        <pc:picChg chg="add mod">
          <ac:chgData name="Lisa McCann" userId="c385bbdc-c205-453b-b159-25400cf68eab" providerId="ADAL" clId="{175936F9-F78A-4B76-922B-B6E603545DC7}" dt="2022-03-23T13:21:56.517" v="215"/>
          <ac:picMkLst>
            <pc:docMk/>
            <pc:sldMk cId="3103755547" sldId="265"/>
            <ac:picMk id="31" creationId="{E3890271-B7FF-45D0-954E-F5EA61B72A28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1779960575" sldId="266"/>
        </pc:sldMkLst>
        <pc:spChg chg="add mod ord">
          <ac:chgData name="Lisa McCann" userId="c385bbdc-c205-453b-b159-25400cf68eab" providerId="ADAL" clId="{175936F9-F78A-4B76-922B-B6E603545DC7}" dt="2022-03-23T13:18:55.390" v="143" actId="1076"/>
          <ac:spMkLst>
            <pc:docMk/>
            <pc:sldMk cId="1779960575" sldId="266"/>
            <ac:spMk id="35" creationId="{7D3BB39C-835D-4CC5-BF5C-3AF0F154E949}"/>
          </ac:spMkLst>
        </pc:spChg>
        <pc:spChg chg="del">
          <ac:chgData name="Lisa McCann" userId="c385bbdc-c205-453b-b159-25400cf68eab" providerId="ADAL" clId="{175936F9-F78A-4B76-922B-B6E603545DC7}" dt="2022-03-23T13:18:47.116" v="139" actId="478"/>
          <ac:spMkLst>
            <pc:docMk/>
            <pc:sldMk cId="1779960575" sldId="266"/>
            <ac:spMk id="57" creationId="{AFC25221-CB1E-45DB-B1C6-931E8D603929}"/>
          </ac:spMkLst>
        </pc:spChg>
        <pc:picChg chg="del">
          <ac:chgData name="Lisa McCann" userId="c385bbdc-c205-453b-b159-25400cf68eab" providerId="ADAL" clId="{175936F9-F78A-4B76-922B-B6E603545DC7}" dt="2022-03-23T13:21:58.618" v="216" actId="478"/>
          <ac:picMkLst>
            <pc:docMk/>
            <pc:sldMk cId="1779960575" sldId="266"/>
            <ac:picMk id="9" creationId="{086ACF0E-2223-493C-92B8-EE89F382EB14}"/>
          </ac:picMkLst>
        </pc:picChg>
        <pc:picChg chg="add mod ord">
          <ac:chgData name="Lisa McCann" userId="c385bbdc-c205-453b-b159-25400cf68eab" providerId="ADAL" clId="{175936F9-F78A-4B76-922B-B6E603545DC7}" dt="2022-03-23T13:18:50.196" v="142" actId="167"/>
          <ac:picMkLst>
            <pc:docMk/>
            <pc:sldMk cId="1779960575" sldId="266"/>
            <ac:picMk id="34" creationId="{155995FF-4645-4036-A708-96FDDB6A0F15}"/>
          </ac:picMkLst>
        </pc:picChg>
        <pc:picChg chg="add mod">
          <ac:chgData name="Lisa McCann" userId="c385bbdc-c205-453b-b159-25400cf68eab" providerId="ADAL" clId="{175936F9-F78A-4B76-922B-B6E603545DC7}" dt="2022-03-23T13:21:58.850" v="217"/>
          <ac:picMkLst>
            <pc:docMk/>
            <pc:sldMk cId="1779960575" sldId="266"/>
            <ac:picMk id="36" creationId="{900B2407-683F-4B33-AC97-E5EA8AA215DA}"/>
          </ac:picMkLst>
        </pc:picChg>
        <pc:picChg chg="del">
          <ac:chgData name="Lisa McCann" userId="c385bbdc-c205-453b-b159-25400cf68eab" providerId="ADAL" clId="{175936F9-F78A-4B76-922B-B6E603545DC7}" dt="2022-03-23T13:18:47.511" v="140" actId="478"/>
          <ac:picMkLst>
            <pc:docMk/>
            <pc:sldMk cId="1779960575" sldId="266"/>
            <ac:picMk id="56" creationId="{6E787475-AC51-4F0B-B380-0C9AA85C5AE0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1700322605" sldId="267"/>
        </pc:sldMkLst>
        <pc:spChg chg="del">
          <ac:chgData name="Lisa McCann" userId="c385bbdc-c205-453b-b159-25400cf68eab" providerId="ADAL" clId="{175936F9-F78A-4B76-922B-B6E603545DC7}" dt="2022-03-23T13:19:09.667" v="149" actId="478"/>
          <ac:spMkLst>
            <pc:docMk/>
            <pc:sldMk cId="1700322605" sldId="267"/>
            <ac:spMk id="32" creationId="{B5F1B768-F51A-4649-8EF0-6E9A834F3A0D}"/>
          </ac:spMkLst>
        </pc:spChg>
        <pc:spChg chg="add mod ord">
          <ac:chgData name="Lisa McCann" userId="c385bbdc-c205-453b-b159-25400cf68eab" providerId="ADAL" clId="{175936F9-F78A-4B76-922B-B6E603545DC7}" dt="2022-03-23T13:19:21.649" v="153" actId="1076"/>
          <ac:spMkLst>
            <pc:docMk/>
            <pc:sldMk cId="1700322605" sldId="267"/>
            <ac:spMk id="33" creationId="{BD742A1A-29BA-41AD-9932-42F22D541FA6}"/>
          </ac:spMkLst>
        </pc:spChg>
        <pc:picChg chg="del">
          <ac:chgData name="Lisa McCann" userId="c385bbdc-c205-453b-b159-25400cf68eab" providerId="ADAL" clId="{175936F9-F78A-4B76-922B-B6E603545DC7}" dt="2022-03-23T13:22:00.986" v="218" actId="478"/>
          <ac:picMkLst>
            <pc:docMk/>
            <pc:sldMk cId="1700322605" sldId="267"/>
            <ac:picMk id="9" creationId="{086ACF0E-2223-493C-92B8-EE89F382EB14}"/>
          </ac:picMkLst>
        </pc:picChg>
        <pc:picChg chg="add mod ord">
          <ac:chgData name="Lisa McCann" userId="c385bbdc-c205-453b-b159-25400cf68eab" providerId="ADAL" clId="{175936F9-F78A-4B76-922B-B6E603545DC7}" dt="2022-03-23T13:19:12.387" v="152" actId="167"/>
          <ac:picMkLst>
            <pc:docMk/>
            <pc:sldMk cId="1700322605" sldId="267"/>
            <ac:picMk id="30" creationId="{CB3B2D83-9FEB-44F2-A173-A956181BE348}"/>
          </ac:picMkLst>
        </pc:picChg>
        <pc:picChg chg="del">
          <ac:chgData name="Lisa McCann" userId="c385bbdc-c205-453b-b159-25400cf68eab" providerId="ADAL" clId="{175936F9-F78A-4B76-922B-B6E603545DC7}" dt="2022-03-23T13:19:10.206" v="150" actId="478"/>
          <ac:picMkLst>
            <pc:docMk/>
            <pc:sldMk cId="1700322605" sldId="267"/>
            <ac:picMk id="31" creationId="{4526853A-9B90-4638-A16E-1602F91F8620}"/>
          </ac:picMkLst>
        </pc:picChg>
        <pc:picChg chg="add mod">
          <ac:chgData name="Lisa McCann" userId="c385bbdc-c205-453b-b159-25400cf68eab" providerId="ADAL" clId="{175936F9-F78A-4B76-922B-B6E603545DC7}" dt="2022-03-23T13:22:01.182" v="219"/>
          <ac:picMkLst>
            <pc:docMk/>
            <pc:sldMk cId="1700322605" sldId="267"/>
            <ac:picMk id="35" creationId="{3711A8F3-1786-4D45-B312-9BDFD7B9FEC6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1387243707" sldId="268"/>
        </pc:sldMkLst>
        <pc:spChg chg="add mod ord">
          <ac:chgData name="Lisa McCann" userId="c385bbdc-c205-453b-b159-25400cf68eab" providerId="ADAL" clId="{175936F9-F78A-4B76-922B-B6E603545DC7}" dt="2022-03-23T13:19:50.612" v="164" actId="1076"/>
          <ac:spMkLst>
            <pc:docMk/>
            <pc:sldMk cId="1387243707" sldId="268"/>
            <ac:spMk id="36" creationId="{D6631AD4-EBB0-47CA-BC13-8572135F246E}"/>
          </ac:spMkLst>
        </pc:spChg>
        <pc:spChg chg="del">
          <ac:chgData name="Lisa McCann" userId="c385bbdc-c205-453b-b159-25400cf68eab" providerId="ADAL" clId="{175936F9-F78A-4B76-922B-B6E603545DC7}" dt="2022-03-23T13:19:34.680" v="159" actId="478"/>
          <ac:spMkLst>
            <pc:docMk/>
            <pc:sldMk cId="1387243707" sldId="268"/>
            <ac:spMk id="43" creationId="{BE5A47CC-12B8-4670-8395-594050C53568}"/>
          </ac:spMkLst>
        </pc:spChg>
        <pc:picChg chg="del">
          <ac:chgData name="Lisa McCann" userId="c385bbdc-c205-453b-b159-25400cf68eab" providerId="ADAL" clId="{175936F9-F78A-4B76-922B-B6E603545DC7}" dt="2022-03-23T13:22:05.477" v="220" actId="478"/>
          <ac:picMkLst>
            <pc:docMk/>
            <pc:sldMk cId="1387243707" sldId="268"/>
            <ac:picMk id="9" creationId="{086ACF0E-2223-493C-92B8-EE89F382EB14}"/>
          </ac:picMkLst>
        </pc:picChg>
        <pc:picChg chg="del">
          <ac:chgData name="Lisa McCann" userId="c385bbdc-c205-453b-b159-25400cf68eab" providerId="ADAL" clId="{175936F9-F78A-4B76-922B-B6E603545DC7}" dt="2022-03-23T13:19:35.069" v="160" actId="478"/>
          <ac:picMkLst>
            <pc:docMk/>
            <pc:sldMk cId="1387243707" sldId="268"/>
            <ac:picMk id="34" creationId="{2319493F-CF39-4B3B-A6AF-B62E33B61C63}"/>
          </ac:picMkLst>
        </pc:picChg>
        <pc:picChg chg="add mod ord">
          <ac:chgData name="Lisa McCann" userId="c385bbdc-c205-453b-b159-25400cf68eab" providerId="ADAL" clId="{175936F9-F78A-4B76-922B-B6E603545DC7}" dt="2022-03-23T13:19:37.396" v="162" actId="167"/>
          <ac:picMkLst>
            <pc:docMk/>
            <pc:sldMk cId="1387243707" sldId="268"/>
            <ac:picMk id="35" creationId="{FAED3E67-4F4D-48C2-BFC8-85DE6630199B}"/>
          </ac:picMkLst>
        </pc:picChg>
        <pc:picChg chg="add mod">
          <ac:chgData name="Lisa McCann" userId="c385bbdc-c205-453b-b159-25400cf68eab" providerId="ADAL" clId="{175936F9-F78A-4B76-922B-B6E603545DC7}" dt="2022-03-23T13:22:05.661" v="221"/>
          <ac:picMkLst>
            <pc:docMk/>
            <pc:sldMk cId="1387243707" sldId="268"/>
            <ac:picMk id="37" creationId="{60C0F6D0-396A-48C4-9A1C-89BAF11BA726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3857052488" sldId="269"/>
        </pc:sldMkLst>
        <pc:spChg chg="add mod ord">
          <ac:chgData name="Lisa McCann" userId="c385bbdc-c205-453b-b159-25400cf68eab" providerId="ADAL" clId="{175936F9-F78A-4B76-922B-B6E603545DC7}" dt="2022-03-23T13:20:09.538" v="174" actId="1076"/>
          <ac:spMkLst>
            <pc:docMk/>
            <pc:sldMk cId="3857052488" sldId="269"/>
            <ac:spMk id="37" creationId="{0B6B45FB-C48F-45C3-B0A5-07BE4EDCCB1A}"/>
          </ac:spMkLst>
        </pc:spChg>
        <pc:spChg chg="del">
          <ac:chgData name="Lisa McCann" userId="c385bbdc-c205-453b-b159-25400cf68eab" providerId="ADAL" clId="{175936F9-F78A-4B76-922B-B6E603545DC7}" dt="2022-03-23T13:20:02.736" v="170" actId="478"/>
          <ac:spMkLst>
            <pc:docMk/>
            <pc:sldMk cId="3857052488" sldId="269"/>
            <ac:spMk id="43" creationId="{ADDA643F-9A52-452E-B921-2FDFBA0E1618}"/>
          </ac:spMkLst>
        </pc:spChg>
        <pc:picChg chg="del">
          <ac:chgData name="Lisa McCann" userId="c385bbdc-c205-453b-b159-25400cf68eab" providerId="ADAL" clId="{175936F9-F78A-4B76-922B-B6E603545DC7}" dt="2022-03-23T13:22:07.896" v="222" actId="478"/>
          <ac:picMkLst>
            <pc:docMk/>
            <pc:sldMk cId="3857052488" sldId="269"/>
            <ac:picMk id="9" creationId="{086ACF0E-2223-493C-92B8-EE89F382EB14}"/>
          </ac:picMkLst>
        </pc:picChg>
        <pc:picChg chg="del">
          <ac:chgData name="Lisa McCann" userId="c385bbdc-c205-453b-b159-25400cf68eab" providerId="ADAL" clId="{175936F9-F78A-4B76-922B-B6E603545DC7}" dt="2022-03-23T13:20:03.160" v="171" actId="478"/>
          <ac:picMkLst>
            <pc:docMk/>
            <pc:sldMk cId="3857052488" sldId="269"/>
            <ac:picMk id="34" creationId="{AA841FCF-C3A3-4AE3-A2DD-40035E38E924}"/>
          </ac:picMkLst>
        </pc:picChg>
        <pc:picChg chg="add mod ord">
          <ac:chgData name="Lisa McCann" userId="c385bbdc-c205-453b-b159-25400cf68eab" providerId="ADAL" clId="{175936F9-F78A-4B76-922B-B6E603545DC7}" dt="2022-03-23T13:20:05.956" v="173" actId="167"/>
          <ac:picMkLst>
            <pc:docMk/>
            <pc:sldMk cId="3857052488" sldId="269"/>
            <ac:picMk id="36" creationId="{E9471517-7E50-416E-A5D2-56CA2814B9D8}"/>
          </ac:picMkLst>
        </pc:picChg>
        <pc:picChg chg="add mod">
          <ac:chgData name="Lisa McCann" userId="c385bbdc-c205-453b-b159-25400cf68eab" providerId="ADAL" clId="{175936F9-F78A-4B76-922B-B6E603545DC7}" dt="2022-03-23T13:22:08.165" v="223"/>
          <ac:picMkLst>
            <pc:docMk/>
            <pc:sldMk cId="3857052488" sldId="269"/>
            <ac:picMk id="38" creationId="{1C102593-810D-479E-A2A8-946C24CAC615}"/>
          </ac:picMkLst>
        </pc:picChg>
      </pc:sldChg>
      <pc:sldChg chg="addSp delSp modSp mod">
        <pc:chgData name="Lisa McCann" userId="c385bbdc-c205-453b-b159-25400cf68eab" providerId="ADAL" clId="{175936F9-F78A-4B76-922B-B6E603545DC7}" dt="2022-07-12T15:39:03.324" v="2319" actId="1076"/>
        <pc:sldMkLst>
          <pc:docMk/>
          <pc:sldMk cId="215947773" sldId="270"/>
        </pc:sldMkLst>
        <pc:spChg chg="mod">
          <ac:chgData name="Lisa McCann" userId="c385bbdc-c205-453b-b159-25400cf68eab" providerId="ADAL" clId="{175936F9-F78A-4B76-922B-B6E603545DC7}" dt="2022-03-23T13:20:21.213" v="175" actId="1076"/>
          <ac:spMkLst>
            <pc:docMk/>
            <pc:sldMk cId="215947773" sldId="270"/>
            <ac:spMk id="4" creationId="{A78BCE58-AA92-4C34-9D68-2AFDDDE1F38E}"/>
          </ac:spMkLst>
        </pc:spChg>
        <pc:spChg chg="mod">
          <ac:chgData name="Lisa McCann" userId="c385bbdc-c205-453b-b159-25400cf68eab" providerId="ADAL" clId="{175936F9-F78A-4B76-922B-B6E603545DC7}" dt="2022-06-06T15:01:17.960" v="2276" actId="20577"/>
          <ac:spMkLst>
            <pc:docMk/>
            <pc:sldMk cId="215947773" sldId="270"/>
            <ac:spMk id="10" creationId="{5860C842-2052-4E0C-97ED-EF6A797F21B7}"/>
          </ac:spMkLst>
        </pc:spChg>
        <pc:spChg chg="add mod ord">
          <ac:chgData name="Lisa McCann" userId="c385bbdc-c205-453b-b159-25400cf68eab" providerId="ADAL" clId="{175936F9-F78A-4B76-922B-B6E603545DC7}" dt="2022-05-10T16:28:40.122" v="2107" actId="404"/>
          <ac:spMkLst>
            <pc:docMk/>
            <pc:sldMk cId="215947773" sldId="270"/>
            <ac:spMk id="28" creationId="{DAC12553-478F-425B-945C-4B3FB6733D18}"/>
          </ac:spMkLst>
        </pc:spChg>
        <pc:spChg chg="add mod">
          <ac:chgData name="Lisa McCann" userId="c385bbdc-c205-453b-b159-25400cf68eab" providerId="ADAL" clId="{175936F9-F78A-4B76-922B-B6E603545DC7}" dt="2022-05-23T12:05:48.699" v="2235" actId="20577"/>
          <ac:spMkLst>
            <pc:docMk/>
            <pc:sldMk cId="215947773" sldId="270"/>
            <ac:spMk id="29" creationId="{84EBB654-38E9-48E7-8DF7-0E3CCCC29ED4}"/>
          </ac:spMkLst>
        </pc:spChg>
        <pc:spChg chg="del">
          <ac:chgData name="Lisa McCann" userId="c385bbdc-c205-453b-b159-25400cf68eab" providerId="ADAL" clId="{175936F9-F78A-4B76-922B-B6E603545DC7}" dt="2022-03-23T13:20:24.884" v="176" actId="478"/>
          <ac:spMkLst>
            <pc:docMk/>
            <pc:sldMk cId="215947773" sldId="270"/>
            <ac:spMk id="44" creationId="{47931514-2322-4D7F-8FAB-663A8B8FD411}"/>
          </ac:spMkLst>
        </pc:spChg>
        <pc:spChg chg="del">
          <ac:chgData name="Lisa McCann" userId="c385bbdc-c205-453b-b159-25400cf68eab" providerId="ADAL" clId="{175936F9-F78A-4B76-922B-B6E603545DC7}" dt="2022-03-23T13:20:24.884" v="176" actId="478"/>
          <ac:spMkLst>
            <pc:docMk/>
            <pc:sldMk cId="215947773" sldId="270"/>
            <ac:spMk id="46" creationId="{BF655CCF-9254-49DB-82B4-4B33E12E3FF0}"/>
          </ac:spMkLst>
        </pc:spChg>
        <pc:spChg chg="del">
          <ac:chgData name="Lisa McCann" userId="c385bbdc-c205-453b-b159-25400cf68eab" providerId="ADAL" clId="{175936F9-F78A-4B76-922B-B6E603545DC7}" dt="2022-03-23T13:20:24.884" v="176" actId="478"/>
          <ac:spMkLst>
            <pc:docMk/>
            <pc:sldMk cId="215947773" sldId="270"/>
            <ac:spMk id="48" creationId="{B4D413AE-D568-41BC-9A8D-5DC4970A1E0C}"/>
          </ac:spMkLst>
        </pc:spChg>
        <pc:spChg chg="del">
          <ac:chgData name="Lisa McCann" userId="c385bbdc-c205-453b-b159-25400cf68eab" providerId="ADAL" clId="{175936F9-F78A-4B76-922B-B6E603545DC7}" dt="2022-03-23T13:20:28.978" v="177" actId="478"/>
          <ac:spMkLst>
            <pc:docMk/>
            <pc:sldMk cId="215947773" sldId="270"/>
            <ac:spMk id="52" creationId="{02F8ECEC-B71C-4AD3-B545-1F0D4572B006}"/>
          </ac:spMkLst>
        </pc:spChg>
        <pc:spChg chg="del">
          <ac:chgData name="Lisa McCann" userId="c385bbdc-c205-453b-b159-25400cf68eab" providerId="ADAL" clId="{175936F9-F78A-4B76-922B-B6E603545DC7}" dt="2022-03-23T13:20:28.978" v="177" actId="478"/>
          <ac:spMkLst>
            <pc:docMk/>
            <pc:sldMk cId="215947773" sldId="270"/>
            <ac:spMk id="54" creationId="{F027A0D8-6096-4472-936F-80B3411D9053}"/>
          </ac:spMkLst>
        </pc:spChg>
        <pc:spChg chg="del">
          <ac:chgData name="Lisa McCann" userId="c385bbdc-c205-453b-b159-25400cf68eab" providerId="ADAL" clId="{175936F9-F78A-4B76-922B-B6E603545DC7}" dt="2022-03-23T13:20:28.978" v="177" actId="478"/>
          <ac:spMkLst>
            <pc:docMk/>
            <pc:sldMk cId="215947773" sldId="270"/>
            <ac:spMk id="55" creationId="{F9235F5A-8215-4449-A3D1-C0EB948D8168}"/>
          </ac:spMkLst>
        </pc:spChg>
        <pc:spChg chg="add mod">
          <ac:chgData name="Lisa McCann" userId="c385bbdc-c205-453b-b159-25400cf68eab" providerId="ADAL" clId="{175936F9-F78A-4B76-922B-B6E603545DC7}" dt="2022-07-12T15:39:03.324" v="2319" actId="1076"/>
          <ac:spMkLst>
            <pc:docMk/>
            <pc:sldMk cId="215947773" sldId="270"/>
            <ac:spMk id="57" creationId="{3CF06CA3-BC07-4869-8F7F-8E9B042A1A74}"/>
          </ac:spMkLst>
        </pc:spChg>
        <pc:spChg chg="del">
          <ac:chgData name="Lisa McCann" userId="c385bbdc-c205-453b-b159-25400cf68eab" providerId="ADAL" clId="{175936F9-F78A-4B76-922B-B6E603545DC7}" dt="2022-03-23T13:20:28.978" v="177" actId="478"/>
          <ac:spMkLst>
            <pc:docMk/>
            <pc:sldMk cId="215947773" sldId="270"/>
            <ac:spMk id="58" creationId="{7AFC8B20-18D2-4E32-9211-2AE35CCD4B0A}"/>
          </ac:spMkLst>
        </pc:spChg>
        <pc:spChg chg="add mod">
          <ac:chgData name="Lisa McCann" userId="c385bbdc-c205-453b-b159-25400cf68eab" providerId="ADAL" clId="{175936F9-F78A-4B76-922B-B6E603545DC7}" dt="2022-07-12T15:39:03.324" v="2319" actId="1076"/>
          <ac:spMkLst>
            <pc:docMk/>
            <pc:sldMk cId="215947773" sldId="270"/>
            <ac:spMk id="60" creationId="{B1A0AEAE-8578-4326-BC0D-6D981A443821}"/>
          </ac:spMkLst>
        </pc:spChg>
        <pc:spChg chg="add del mod">
          <ac:chgData name="Lisa McCann" userId="c385bbdc-c205-453b-b159-25400cf68eab" providerId="ADAL" clId="{175936F9-F78A-4B76-922B-B6E603545DC7}" dt="2022-03-23T13:44:14.975" v="457" actId="478"/>
          <ac:spMkLst>
            <pc:docMk/>
            <pc:sldMk cId="215947773" sldId="270"/>
            <ac:spMk id="61" creationId="{01B599B4-F107-4159-B49B-850F8284A0E9}"/>
          </ac:spMkLst>
        </pc:spChg>
        <pc:spChg chg="add mod">
          <ac:chgData name="Lisa McCann" userId="c385bbdc-c205-453b-b159-25400cf68eab" providerId="ADAL" clId="{175936F9-F78A-4B76-922B-B6E603545DC7}" dt="2022-05-10T16:28:14.090" v="2101" actId="14100"/>
          <ac:spMkLst>
            <pc:docMk/>
            <pc:sldMk cId="215947773" sldId="270"/>
            <ac:spMk id="62" creationId="{3B675379-00D6-4677-9102-C01C72447D97}"/>
          </ac:spMkLst>
        </pc:spChg>
        <pc:spChg chg="add mod">
          <ac:chgData name="Lisa McCann" userId="c385bbdc-c205-453b-b159-25400cf68eab" providerId="ADAL" clId="{175936F9-F78A-4B76-922B-B6E603545DC7}" dt="2022-03-25T15:10:17.443" v="1416" actId="1076"/>
          <ac:spMkLst>
            <pc:docMk/>
            <pc:sldMk cId="215947773" sldId="270"/>
            <ac:spMk id="70" creationId="{9772F23F-16EE-43A9-921F-BCF1026B86C6}"/>
          </ac:spMkLst>
        </pc:spChg>
        <pc:picChg chg="del">
          <ac:chgData name="Lisa McCann" userId="c385bbdc-c205-453b-b159-25400cf68eab" providerId="ADAL" clId="{175936F9-F78A-4B76-922B-B6E603545DC7}" dt="2022-03-23T13:14:25.736" v="46" actId="478"/>
          <ac:picMkLst>
            <pc:docMk/>
            <pc:sldMk cId="215947773" sldId="270"/>
            <ac:picMk id="3" creationId="{77D76724-D3F3-4021-8F17-A59D20F9F7E7}"/>
          </ac:picMkLst>
        </pc:picChg>
        <pc:picChg chg="add mod">
          <ac:chgData name="Lisa McCann" userId="c385bbdc-c205-453b-b159-25400cf68eab" providerId="ADAL" clId="{175936F9-F78A-4B76-922B-B6E603545DC7}" dt="2022-05-10T16:07:11.097" v="1807" actId="1076"/>
          <ac:picMkLst>
            <pc:docMk/>
            <pc:sldMk cId="215947773" sldId="270"/>
            <ac:picMk id="3" creationId="{EAA3F2C9-75A1-238D-7E2E-A4E179C8C9C6}"/>
          </ac:picMkLst>
        </pc:picChg>
        <pc:picChg chg="del">
          <ac:chgData name="Lisa McCann" userId="c385bbdc-c205-453b-b159-25400cf68eab" providerId="ADAL" clId="{175936F9-F78A-4B76-922B-B6E603545DC7}" dt="2022-03-23T13:20:28.978" v="177" actId="478"/>
          <ac:picMkLst>
            <pc:docMk/>
            <pc:sldMk cId="215947773" sldId="270"/>
            <ac:picMk id="5" creationId="{A64B9CF2-6711-4BDB-91E7-F49D960793EC}"/>
          </ac:picMkLst>
        </pc:picChg>
        <pc:picChg chg="del">
          <ac:chgData name="Lisa McCann" userId="c385bbdc-c205-453b-b159-25400cf68eab" providerId="ADAL" clId="{175936F9-F78A-4B76-922B-B6E603545DC7}" dt="2022-03-23T13:20:24.884" v="176" actId="478"/>
          <ac:picMkLst>
            <pc:docMk/>
            <pc:sldMk cId="215947773" sldId="270"/>
            <ac:picMk id="6" creationId="{D7FD05E8-6E44-4ED6-B89C-3313E268E65D}"/>
          </ac:picMkLst>
        </pc:picChg>
        <pc:picChg chg="add mod ord modCrop">
          <ac:chgData name="Lisa McCann" userId="c385bbdc-c205-453b-b159-25400cf68eab" providerId="ADAL" clId="{175936F9-F78A-4B76-922B-B6E603545DC7}" dt="2022-03-23T13:15:32.671" v="58" actId="732"/>
          <ac:picMkLst>
            <pc:docMk/>
            <pc:sldMk cId="215947773" sldId="270"/>
            <ac:picMk id="7" creationId="{42652EFE-EDBE-4F7C-B78B-B43473F8EC85}"/>
          </ac:picMkLst>
        </pc:picChg>
        <pc:picChg chg="del">
          <ac:chgData name="Lisa McCann" userId="c385bbdc-c205-453b-b159-25400cf68eab" providerId="ADAL" clId="{175936F9-F78A-4B76-922B-B6E603545DC7}" dt="2022-03-23T13:20:30.886" v="178" actId="478"/>
          <ac:picMkLst>
            <pc:docMk/>
            <pc:sldMk cId="215947773" sldId="270"/>
            <ac:picMk id="9" creationId="{086ACF0E-2223-493C-92B8-EE89F382EB14}"/>
          </ac:picMkLst>
        </pc:picChg>
        <pc:picChg chg="add mod">
          <ac:chgData name="Lisa McCann" userId="c385bbdc-c205-453b-b159-25400cf68eab" providerId="ADAL" clId="{175936F9-F78A-4B76-922B-B6E603545DC7}" dt="2022-03-24T20:36:34.862" v="737" actId="1076"/>
          <ac:picMkLst>
            <pc:docMk/>
            <pc:sldMk cId="215947773" sldId="270"/>
            <ac:picMk id="11" creationId="{A00F875B-8110-4177-92BD-B0979E14F444}"/>
          </ac:picMkLst>
        </pc:picChg>
        <pc:picChg chg="add mod">
          <ac:chgData name="Lisa McCann" userId="c385bbdc-c205-453b-b159-25400cf68eab" providerId="ADAL" clId="{175936F9-F78A-4B76-922B-B6E603545DC7}" dt="2022-03-23T13:28:09.952" v="297" actId="1076"/>
          <ac:picMkLst>
            <pc:docMk/>
            <pc:sldMk cId="215947773" sldId="270"/>
            <ac:picMk id="13" creationId="{7342AD64-3685-4D7A-ACCF-59ACC2EF2532}"/>
          </ac:picMkLst>
        </pc:picChg>
        <pc:picChg chg="add mod">
          <ac:chgData name="Lisa McCann" userId="c385bbdc-c205-453b-b159-25400cf68eab" providerId="ADAL" clId="{175936F9-F78A-4B76-922B-B6E603545DC7}" dt="2022-07-12T15:38:49.432" v="2316" actId="1076"/>
          <ac:picMkLst>
            <pc:docMk/>
            <pc:sldMk cId="215947773" sldId="270"/>
            <ac:picMk id="15" creationId="{19969396-68C4-4DB9-A063-FA04A0B192CF}"/>
          </ac:picMkLst>
        </pc:picChg>
        <pc:picChg chg="add del mod">
          <ac:chgData name="Lisa McCann" userId="c385bbdc-c205-453b-b159-25400cf68eab" providerId="ADAL" clId="{175936F9-F78A-4B76-922B-B6E603545DC7}" dt="2022-07-12T15:38:44.396" v="2315" actId="478"/>
          <ac:picMkLst>
            <pc:docMk/>
            <pc:sldMk cId="215947773" sldId="270"/>
            <ac:picMk id="17" creationId="{1D030720-A90D-4508-A37F-71BA009F9A45}"/>
          </ac:picMkLst>
        </pc:picChg>
        <pc:picChg chg="add mod">
          <ac:chgData name="Lisa McCann" userId="c385bbdc-c205-453b-b159-25400cf68eab" providerId="ADAL" clId="{175936F9-F78A-4B76-922B-B6E603545DC7}" dt="2022-03-23T13:28:09.952" v="297" actId="1076"/>
          <ac:picMkLst>
            <pc:docMk/>
            <pc:sldMk cId="215947773" sldId="270"/>
            <ac:picMk id="19" creationId="{09B12323-9C7B-48D0-B895-041636F18416}"/>
          </ac:picMkLst>
        </pc:picChg>
        <pc:picChg chg="add mod">
          <ac:chgData name="Lisa McCann" userId="c385bbdc-c205-453b-b159-25400cf68eab" providerId="ADAL" clId="{175936F9-F78A-4B76-922B-B6E603545DC7}" dt="2022-03-23T13:28:09.952" v="297" actId="1076"/>
          <ac:picMkLst>
            <pc:docMk/>
            <pc:sldMk cId="215947773" sldId="270"/>
            <ac:picMk id="21" creationId="{6C7F6FC0-BA00-4620-8832-CE8322150A87}"/>
          </ac:picMkLst>
        </pc:picChg>
        <pc:picChg chg="add mod">
          <ac:chgData name="Lisa McCann" userId="c385bbdc-c205-453b-b159-25400cf68eab" providerId="ADAL" clId="{175936F9-F78A-4B76-922B-B6E603545DC7}" dt="2022-07-12T15:38:51.691" v="2317" actId="1076"/>
          <ac:picMkLst>
            <pc:docMk/>
            <pc:sldMk cId="215947773" sldId="270"/>
            <ac:picMk id="23" creationId="{24C0621C-110A-44B8-AA1A-EAB426EF69B4}"/>
          </ac:picMkLst>
        </pc:picChg>
        <pc:picChg chg="add mod">
          <ac:chgData name="Lisa McCann" userId="c385bbdc-c205-453b-b159-25400cf68eab" providerId="ADAL" clId="{175936F9-F78A-4B76-922B-B6E603545DC7}" dt="2022-03-23T13:28:09.952" v="297" actId="1076"/>
          <ac:picMkLst>
            <pc:docMk/>
            <pc:sldMk cId="215947773" sldId="270"/>
            <ac:picMk id="25" creationId="{5179087D-980D-4ABD-9EC6-76C2496593C3}"/>
          </ac:picMkLst>
        </pc:picChg>
        <pc:picChg chg="add del mod">
          <ac:chgData name="Lisa McCann" userId="c385bbdc-c205-453b-b159-25400cf68eab" providerId="ADAL" clId="{175936F9-F78A-4B76-922B-B6E603545DC7}" dt="2022-07-12T15:38:58.235" v="2318" actId="478"/>
          <ac:picMkLst>
            <pc:docMk/>
            <pc:sldMk cId="215947773" sldId="270"/>
            <ac:picMk id="27" creationId="{E06F4AA3-6E87-4C28-9486-72147D2B1F02}"/>
          </ac:picMkLst>
        </pc:picChg>
        <pc:picChg chg="add del mod">
          <ac:chgData name="Lisa McCann" userId="c385bbdc-c205-453b-b159-25400cf68eab" providerId="ADAL" clId="{175936F9-F78A-4B76-922B-B6E603545DC7}" dt="2022-03-25T14:57:14.066" v="1227" actId="478"/>
          <ac:picMkLst>
            <pc:docMk/>
            <pc:sldMk cId="215947773" sldId="270"/>
            <ac:picMk id="30" creationId="{E9AB3DF0-9E5F-4C80-A18C-97AC8555AF61}"/>
          </ac:picMkLst>
        </pc:picChg>
        <pc:picChg chg="del">
          <ac:chgData name="Lisa McCann" userId="c385bbdc-c205-453b-b159-25400cf68eab" providerId="ADAL" clId="{175936F9-F78A-4B76-922B-B6E603545DC7}" dt="2022-03-23T13:20:24.884" v="176" actId="478"/>
          <ac:picMkLst>
            <pc:docMk/>
            <pc:sldMk cId="215947773" sldId="270"/>
            <ac:picMk id="32" creationId="{886BA970-BD24-4CFD-A8F7-7131F3753C11}"/>
          </ac:picMkLst>
        </pc:picChg>
        <pc:picChg chg="add del mod">
          <ac:chgData name="Lisa McCann" userId="c385bbdc-c205-453b-b159-25400cf68eab" providerId="ADAL" clId="{175936F9-F78A-4B76-922B-B6E603545DC7}" dt="2022-03-25T14:58:27.349" v="1248" actId="478"/>
          <ac:picMkLst>
            <pc:docMk/>
            <pc:sldMk cId="215947773" sldId="270"/>
            <ac:picMk id="33" creationId="{B85B45A6-3FED-487A-93FE-7399305A2032}"/>
          </ac:picMkLst>
        </pc:picChg>
        <pc:picChg chg="add mod">
          <ac:chgData name="Lisa McCann" userId="c385bbdc-c205-453b-b159-25400cf68eab" providerId="ADAL" clId="{175936F9-F78A-4B76-922B-B6E603545DC7}" dt="2022-05-10T16:27:46.499" v="2098" actId="1076"/>
          <ac:picMkLst>
            <pc:docMk/>
            <pc:sldMk cId="215947773" sldId="270"/>
            <ac:picMk id="35" creationId="{1BAF143B-471C-4487-8D76-08F3226FFD2B}"/>
          </ac:picMkLst>
        </pc:picChg>
        <pc:picChg chg="add mod">
          <ac:chgData name="Lisa McCann" userId="c385bbdc-c205-453b-b159-25400cf68eab" providerId="ADAL" clId="{175936F9-F78A-4B76-922B-B6E603545DC7}" dt="2022-05-10T16:03:34.560" v="1785" actId="1076"/>
          <ac:picMkLst>
            <pc:docMk/>
            <pc:sldMk cId="215947773" sldId="270"/>
            <ac:picMk id="37" creationId="{2E014FCA-C4A7-4C85-A0CF-B4033CE64959}"/>
          </ac:picMkLst>
        </pc:picChg>
        <pc:picChg chg="add del mod">
          <ac:chgData name="Lisa McCann" userId="c385bbdc-c205-453b-b159-25400cf68eab" providerId="ADAL" clId="{175936F9-F78A-4B76-922B-B6E603545DC7}" dt="2022-05-10T15:54:49.537" v="1769" actId="478"/>
          <ac:picMkLst>
            <pc:docMk/>
            <pc:sldMk cId="215947773" sldId="270"/>
            <ac:picMk id="39" creationId="{4D220156-670E-4809-94D5-3583B98BE4EA}"/>
          </ac:picMkLst>
        </pc:picChg>
        <pc:picChg chg="add mod">
          <ac:chgData name="Lisa McCann" userId="c385bbdc-c205-453b-b159-25400cf68eab" providerId="ADAL" clId="{175936F9-F78A-4B76-922B-B6E603545DC7}" dt="2022-07-12T15:39:03.324" v="2319" actId="1076"/>
          <ac:picMkLst>
            <pc:docMk/>
            <pc:sldMk cId="215947773" sldId="270"/>
            <ac:picMk id="41" creationId="{F2CFFAC6-F4B4-45BD-A952-5DB125DA3AF3}"/>
          </ac:picMkLst>
        </pc:picChg>
        <pc:picChg chg="del">
          <ac:chgData name="Lisa McCann" userId="c385bbdc-c205-453b-b159-25400cf68eab" providerId="ADAL" clId="{175936F9-F78A-4B76-922B-B6E603545DC7}" dt="2022-03-23T13:20:24.884" v="176" actId="478"/>
          <ac:picMkLst>
            <pc:docMk/>
            <pc:sldMk cId="215947773" sldId="270"/>
            <ac:picMk id="42" creationId="{FE52A4EE-2C23-463D-A281-48D0F1C8D11E}"/>
          </ac:picMkLst>
        </pc:picChg>
        <pc:picChg chg="del">
          <ac:chgData name="Lisa McCann" userId="c385bbdc-c205-453b-b159-25400cf68eab" providerId="ADAL" clId="{175936F9-F78A-4B76-922B-B6E603545DC7}" dt="2022-03-23T13:20:24.884" v="176" actId="478"/>
          <ac:picMkLst>
            <pc:docMk/>
            <pc:sldMk cId="215947773" sldId="270"/>
            <ac:picMk id="43" creationId="{3FB47F2A-1A50-45B9-B4BF-CBEEA9A9DC48}"/>
          </ac:picMkLst>
        </pc:picChg>
        <pc:picChg chg="del">
          <ac:chgData name="Lisa McCann" userId="c385bbdc-c205-453b-b159-25400cf68eab" providerId="ADAL" clId="{175936F9-F78A-4B76-922B-B6E603545DC7}" dt="2022-03-23T13:20:24.884" v="176" actId="478"/>
          <ac:picMkLst>
            <pc:docMk/>
            <pc:sldMk cId="215947773" sldId="270"/>
            <ac:picMk id="45" creationId="{8EBFF8A3-D052-4B13-BD33-CD2B8025E31B}"/>
          </ac:picMkLst>
        </pc:picChg>
        <pc:picChg chg="del">
          <ac:chgData name="Lisa McCann" userId="c385bbdc-c205-453b-b159-25400cf68eab" providerId="ADAL" clId="{175936F9-F78A-4B76-922B-B6E603545DC7}" dt="2022-03-23T13:20:24.884" v="176" actId="478"/>
          <ac:picMkLst>
            <pc:docMk/>
            <pc:sldMk cId="215947773" sldId="270"/>
            <ac:picMk id="47" creationId="{CFF89E6A-5509-40F7-A060-102B99ED9D67}"/>
          </ac:picMkLst>
        </pc:picChg>
        <pc:picChg chg="del">
          <ac:chgData name="Lisa McCann" userId="c385bbdc-c205-453b-b159-25400cf68eab" providerId="ADAL" clId="{175936F9-F78A-4B76-922B-B6E603545DC7}" dt="2022-03-23T13:20:24.884" v="176" actId="478"/>
          <ac:picMkLst>
            <pc:docMk/>
            <pc:sldMk cId="215947773" sldId="270"/>
            <ac:picMk id="49" creationId="{C51F7F54-4FD4-4C27-B93E-0C240EA97A4C}"/>
          </ac:picMkLst>
        </pc:picChg>
        <pc:picChg chg="del">
          <ac:chgData name="Lisa McCann" userId="c385bbdc-c205-453b-b159-25400cf68eab" providerId="ADAL" clId="{175936F9-F78A-4B76-922B-B6E603545DC7}" dt="2022-03-23T13:20:24.884" v="176" actId="478"/>
          <ac:picMkLst>
            <pc:docMk/>
            <pc:sldMk cId="215947773" sldId="270"/>
            <ac:picMk id="50" creationId="{3DA2BD79-BBF5-4920-9BC0-F1794AE34582}"/>
          </ac:picMkLst>
        </pc:picChg>
        <pc:picChg chg="del">
          <ac:chgData name="Lisa McCann" userId="c385bbdc-c205-453b-b159-25400cf68eab" providerId="ADAL" clId="{175936F9-F78A-4B76-922B-B6E603545DC7}" dt="2022-03-23T13:20:28.978" v="177" actId="478"/>
          <ac:picMkLst>
            <pc:docMk/>
            <pc:sldMk cId="215947773" sldId="270"/>
            <ac:picMk id="51" creationId="{22467C71-3F46-4AE5-9D48-BE61CAA96570}"/>
          </ac:picMkLst>
        </pc:picChg>
        <pc:picChg chg="del">
          <ac:chgData name="Lisa McCann" userId="c385bbdc-c205-453b-b159-25400cf68eab" providerId="ADAL" clId="{175936F9-F78A-4B76-922B-B6E603545DC7}" dt="2022-03-23T13:20:28.978" v="177" actId="478"/>
          <ac:picMkLst>
            <pc:docMk/>
            <pc:sldMk cId="215947773" sldId="270"/>
            <ac:picMk id="53" creationId="{D02D5A8B-B27C-49E6-98D9-1235376E56FC}"/>
          </ac:picMkLst>
        </pc:picChg>
        <pc:picChg chg="del">
          <ac:chgData name="Lisa McCann" userId="c385bbdc-c205-453b-b159-25400cf68eab" providerId="ADAL" clId="{175936F9-F78A-4B76-922B-B6E603545DC7}" dt="2022-03-23T13:20:28.978" v="177" actId="478"/>
          <ac:picMkLst>
            <pc:docMk/>
            <pc:sldMk cId="215947773" sldId="270"/>
            <ac:picMk id="56" creationId="{AFFDF6D0-E7CA-42ED-AE38-CA7A3553A93C}"/>
          </ac:picMkLst>
        </pc:picChg>
        <pc:picChg chg="add mod">
          <ac:chgData name="Lisa McCann" userId="c385bbdc-c205-453b-b159-25400cf68eab" providerId="ADAL" clId="{175936F9-F78A-4B76-922B-B6E603545DC7}" dt="2022-07-12T15:39:03.324" v="2319" actId="1076"/>
          <ac:picMkLst>
            <pc:docMk/>
            <pc:sldMk cId="215947773" sldId="270"/>
            <ac:picMk id="59" creationId="{244309C7-3C81-4D9B-9EBF-175D96578974}"/>
          </ac:picMkLst>
        </pc:picChg>
        <pc:picChg chg="add mod">
          <ac:chgData name="Lisa McCann" userId="c385bbdc-c205-453b-b159-25400cf68eab" providerId="ADAL" clId="{175936F9-F78A-4B76-922B-B6E603545DC7}" dt="2022-05-10T16:27:49.265" v="2099" actId="1076"/>
          <ac:picMkLst>
            <pc:docMk/>
            <pc:sldMk cId="215947773" sldId="270"/>
            <ac:picMk id="63" creationId="{762D620C-7E4A-4FB5-B7E2-8BEC93A928FE}"/>
          </ac:picMkLst>
        </pc:picChg>
        <pc:picChg chg="add mod">
          <ac:chgData name="Lisa McCann" userId="c385bbdc-c205-453b-b159-25400cf68eab" providerId="ADAL" clId="{175936F9-F78A-4B76-922B-B6E603545DC7}" dt="2022-05-10T16:27:54.291" v="2100" actId="1076"/>
          <ac:picMkLst>
            <pc:docMk/>
            <pc:sldMk cId="215947773" sldId="270"/>
            <ac:picMk id="65" creationId="{47130EB0-F78F-421F-82B2-9EF10AF70575}"/>
          </ac:picMkLst>
        </pc:picChg>
        <pc:picChg chg="add mod">
          <ac:chgData name="Lisa McCann" userId="c385bbdc-c205-453b-b159-25400cf68eab" providerId="ADAL" clId="{175936F9-F78A-4B76-922B-B6E603545DC7}" dt="2022-05-10T16:27:46.499" v="2098" actId="1076"/>
          <ac:picMkLst>
            <pc:docMk/>
            <pc:sldMk cId="215947773" sldId="270"/>
            <ac:picMk id="67" creationId="{E565B034-732C-4D4F-8507-B06DD1C7E50E}"/>
          </ac:picMkLst>
        </pc:picChg>
        <pc:picChg chg="add mod">
          <ac:chgData name="Lisa McCann" userId="c385bbdc-c205-453b-b159-25400cf68eab" providerId="ADAL" clId="{175936F9-F78A-4B76-922B-B6E603545DC7}" dt="2022-03-25T15:10:17.443" v="1416" actId="1076"/>
          <ac:picMkLst>
            <pc:docMk/>
            <pc:sldMk cId="215947773" sldId="270"/>
            <ac:picMk id="69" creationId="{B8282BAF-5974-4DB2-924B-C1ED7E82518F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14.152" v="308" actId="2696"/>
        <pc:sldMkLst>
          <pc:docMk/>
          <pc:sldMk cId="3464138630" sldId="271"/>
        </pc:sldMkLst>
        <pc:spChg chg="del mod">
          <ac:chgData name="Lisa McCann" userId="c385bbdc-c205-453b-b159-25400cf68eab" providerId="ADAL" clId="{175936F9-F78A-4B76-922B-B6E603545DC7}" dt="2022-03-23T13:16:06.235" v="68" actId="478"/>
          <ac:spMkLst>
            <pc:docMk/>
            <pc:sldMk cId="3464138630" sldId="271"/>
            <ac:spMk id="4" creationId="{A78BCE58-AA92-4C34-9D68-2AFDDDE1F38E}"/>
          </ac:spMkLst>
        </pc:spChg>
        <pc:spChg chg="add del mod">
          <ac:chgData name="Lisa McCann" userId="c385bbdc-c205-453b-b159-25400cf68eab" providerId="ADAL" clId="{175936F9-F78A-4B76-922B-B6E603545DC7}" dt="2022-03-23T13:16:14.570" v="72"/>
          <ac:spMkLst>
            <pc:docMk/>
            <pc:sldMk cId="3464138630" sldId="271"/>
            <ac:spMk id="10" creationId="{F9BB259D-E3D2-481E-A449-3EEA22DDD2D4}"/>
          </ac:spMkLst>
        </pc:spChg>
        <pc:spChg chg="add mod ord">
          <ac:chgData name="Lisa McCann" userId="c385bbdc-c205-453b-b159-25400cf68eab" providerId="ADAL" clId="{175936F9-F78A-4B76-922B-B6E603545DC7}" dt="2022-03-23T13:16:21.043" v="75" actId="1076"/>
          <ac:spMkLst>
            <pc:docMk/>
            <pc:sldMk cId="3464138630" sldId="271"/>
            <ac:spMk id="12" creationId="{E7F82182-9E17-4814-A9CD-A91ED53A3045}"/>
          </ac:spMkLst>
        </pc:spChg>
        <pc:picChg chg="del">
          <ac:chgData name="Lisa McCann" userId="c385bbdc-c205-453b-b159-25400cf68eab" providerId="ADAL" clId="{175936F9-F78A-4B76-922B-B6E603545DC7}" dt="2022-03-23T13:16:06.235" v="68" actId="478"/>
          <ac:picMkLst>
            <pc:docMk/>
            <pc:sldMk cId="3464138630" sldId="271"/>
            <ac:picMk id="3" creationId="{77D76724-D3F3-4021-8F17-A59D20F9F7E7}"/>
          </ac:picMkLst>
        </pc:picChg>
        <pc:picChg chg="del">
          <ac:chgData name="Lisa McCann" userId="c385bbdc-c205-453b-b159-25400cf68eab" providerId="ADAL" clId="{175936F9-F78A-4B76-922B-B6E603545DC7}" dt="2022-03-23T13:21:10.690" v="188" actId="478"/>
          <ac:picMkLst>
            <pc:docMk/>
            <pc:sldMk cId="3464138630" sldId="271"/>
            <ac:picMk id="8" creationId="{2710E4B2-9B4F-4BCB-B47E-F497DEEAD704}"/>
          </ac:picMkLst>
        </pc:picChg>
        <pc:picChg chg="add del mod">
          <ac:chgData name="Lisa McCann" userId="c385bbdc-c205-453b-b159-25400cf68eab" providerId="ADAL" clId="{175936F9-F78A-4B76-922B-B6E603545DC7}" dt="2022-03-23T13:16:14.570" v="72"/>
          <ac:picMkLst>
            <pc:docMk/>
            <pc:sldMk cId="3464138630" sldId="271"/>
            <ac:picMk id="9" creationId="{9558627C-A249-42FD-AACE-80D5701FB868}"/>
          </ac:picMkLst>
        </pc:picChg>
        <pc:picChg chg="add mod ord">
          <ac:chgData name="Lisa McCann" userId="c385bbdc-c205-453b-b159-25400cf68eab" providerId="ADAL" clId="{175936F9-F78A-4B76-922B-B6E603545DC7}" dt="2022-03-23T13:16:17.883" v="74" actId="167"/>
          <ac:picMkLst>
            <pc:docMk/>
            <pc:sldMk cId="3464138630" sldId="271"/>
            <ac:picMk id="11" creationId="{7DF0256B-3B86-4C67-B45D-3B9C55382B05}"/>
          </ac:picMkLst>
        </pc:picChg>
        <pc:picChg chg="add mod">
          <ac:chgData name="Lisa McCann" userId="c385bbdc-c205-453b-b159-25400cf68eab" providerId="ADAL" clId="{175936F9-F78A-4B76-922B-B6E603545DC7}" dt="2022-03-23T13:21:11.075" v="189"/>
          <ac:picMkLst>
            <pc:docMk/>
            <pc:sldMk cId="3464138630" sldId="271"/>
            <ac:picMk id="13" creationId="{E633CB5D-57B5-40D1-9861-7A54942FF9CB}"/>
          </ac:picMkLst>
        </pc:picChg>
      </pc:sldChg>
      <pc:sldChg chg="addSp delSp modSp add mod ord">
        <pc:chgData name="Lisa McCann" userId="c385bbdc-c205-453b-b159-25400cf68eab" providerId="ADAL" clId="{175936F9-F78A-4B76-922B-B6E603545DC7}" dt="2022-06-06T15:01:27.182" v="2287" actId="20577"/>
        <pc:sldMkLst>
          <pc:docMk/>
          <pc:sldMk cId="3509131701" sldId="271"/>
        </pc:sldMkLst>
        <pc:spChg chg="add mod">
          <ac:chgData name="Lisa McCann" userId="c385bbdc-c205-453b-b159-25400cf68eab" providerId="ADAL" clId="{175936F9-F78A-4B76-922B-B6E603545DC7}" dt="2022-05-23T12:05:57.310" v="2236" actId="20577"/>
          <ac:spMkLst>
            <pc:docMk/>
            <pc:sldMk cId="3509131701" sldId="271"/>
            <ac:spMk id="12" creationId="{4780625E-034D-4B7E-BB27-F4B275D44E50}"/>
          </ac:spMkLst>
        </pc:spChg>
        <pc:spChg chg="mod">
          <ac:chgData name="Lisa McCann" userId="c385bbdc-c205-453b-b159-25400cf68eab" providerId="ADAL" clId="{175936F9-F78A-4B76-922B-B6E603545DC7}" dt="2022-06-06T15:01:27.182" v="2287" actId="20577"/>
          <ac:spMkLst>
            <pc:docMk/>
            <pc:sldMk cId="3509131701" sldId="271"/>
            <ac:spMk id="26" creationId="{9313C05F-78A0-4675-9ACA-01BB32EB644F}"/>
          </ac:spMkLst>
        </pc:spChg>
        <pc:spChg chg="mod">
          <ac:chgData name="Lisa McCann" userId="c385bbdc-c205-453b-b159-25400cf68eab" providerId="ADAL" clId="{175936F9-F78A-4B76-922B-B6E603545DC7}" dt="2022-03-24T20:35:22.668" v="721" actId="6549"/>
          <ac:spMkLst>
            <pc:docMk/>
            <pc:sldMk cId="3509131701" sldId="271"/>
            <ac:spMk id="28" creationId="{AF1705A3-5FF7-4A64-ADDC-442586C2C0B5}"/>
          </ac:spMkLst>
        </pc:spChg>
        <pc:picChg chg="del">
          <ac:chgData name="Lisa McCann" userId="c385bbdc-c205-453b-b159-25400cf68eab" providerId="ADAL" clId="{175936F9-F78A-4B76-922B-B6E603545DC7}" dt="2022-04-13T17:14:26.948" v="1476" actId="478"/>
          <ac:picMkLst>
            <pc:docMk/>
            <pc:sldMk cId="3509131701" sldId="271"/>
            <ac:picMk id="10" creationId="{85B22014-CA5A-4503-92E1-74580AF14273}"/>
          </ac:picMkLst>
        </pc:picChg>
        <pc:picChg chg="add mod">
          <ac:chgData name="Lisa McCann" userId="c385bbdc-c205-453b-b159-25400cf68eab" providerId="ADAL" clId="{175936F9-F78A-4B76-922B-B6E603545DC7}" dt="2022-04-13T17:14:27.216" v="1477"/>
          <ac:picMkLst>
            <pc:docMk/>
            <pc:sldMk cId="3509131701" sldId="271"/>
            <ac:picMk id="11" creationId="{2C078BE4-4499-4508-B053-52311540762A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14.152" v="308" actId="2696"/>
        <pc:sldMkLst>
          <pc:docMk/>
          <pc:sldMk cId="1405611995" sldId="272"/>
        </pc:sldMkLst>
        <pc:spChg chg="del mod">
          <ac:chgData name="Lisa McCann" userId="c385bbdc-c205-453b-b159-25400cf68eab" providerId="ADAL" clId="{175936F9-F78A-4B76-922B-B6E603545DC7}" dt="2022-03-23T13:17:16.728" v="98" actId="478"/>
          <ac:spMkLst>
            <pc:docMk/>
            <pc:sldMk cId="1405611995" sldId="272"/>
            <ac:spMk id="4" creationId="{A78BCE58-AA92-4C34-9D68-2AFDDDE1F38E}"/>
          </ac:spMkLst>
        </pc:spChg>
        <pc:spChg chg="add del mod">
          <ac:chgData name="Lisa McCann" userId="c385bbdc-c205-453b-b159-25400cf68eab" providerId="ADAL" clId="{175936F9-F78A-4B76-922B-B6E603545DC7}" dt="2022-03-23T13:17:19.648" v="100"/>
          <ac:spMkLst>
            <pc:docMk/>
            <pc:sldMk cId="1405611995" sldId="272"/>
            <ac:spMk id="10" creationId="{F8C254DE-2B58-4C82-ACBE-1534771C8F6E}"/>
          </ac:spMkLst>
        </pc:spChg>
        <pc:spChg chg="add mod ord">
          <ac:chgData name="Lisa McCann" userId="c385bbdc-c205-453b-b159-25400cf68eab" providerId="ADAL" clId="{175936F9-F78A-4B76-922B-B6E603545DC7}" dt="2022-03-23T13:17:25.707" v="103" actId="1076"/>
          <ac:spMkLst>
            <pc:docMk/>
            <pc:sldMk cId="1405611995" sldId="272"/>
            <ac:spMk id="12" creationId="{B7725822-D241-480B-8411-8B562902E454}"/>
          </ac:spMkLst>
        </pc:spChg>
        <pc:picChg chg="del">
          <ac:chgData name="Lisa McCann" userId="c385bbdc-c205-453b-b159-25400cf68eab" providerId="ADAL" clId="{175936F9-F78A-4B76-922B-B6E603545DC7}" dt="2022-03-23T13:17:16.728" v="98" actId="478"/>
          <ac:picMkLst>
            <pc:docMk/>
            <pc:sldMk cId="1405611995" sldId="272"/>
            <ac:picMk id="3" creationId="{77D76724-D3F3-4021-8F17-A59D20F9F7E7}"/>
          </ac:picMkLst>
        </pc:picChg>
        <pc:picChg chg="del">
          <ac:chgData name="Lisa McCann" userId="c385bbdc-c205-453b-b159-25400cf68eab" providerId="ADAL" clId="{175936F9-F78A-4B76-922B-B6E603545DC7}" dt="2022-03-23T13:21:16.171" v="192" actId="478"/>
          <ac:picMkLst>
            <pc:docMk/>
            <pc:sldMk cId="1405611995" sldId="272"/>
            <ac:picMk id="8" creationId="{02DE4391-76CE-4484-8216-1337CE5CD36A}"/>
          </ac:picMkLst>
        </pc:picChg>
        <pc:picChg chg="add del mod">
          <ac:chgData name="Lisa McCann" userId="c385bbdc-c205-453b-b159-25400cf68eab" providerId="ADAL" clId="{175936F9-F78A-4B76-922B-B6E603545DC7}" dt="2022-03-23T13:17:19.648" v="100"/>
          <ac:picMkLst>
            <pc:docMk/>
            <pc:sldMk cId="1405611995" sldId="272"/>
            <ac:picMk id="9" creationId="{90C7AACC-0C2C-4504-B558-486FD7642E21}"/>
          </ac:picMkLst>
        </pc:picChg>
        <pc:picChg chg="add mod ord">
          <ac:chgData name="Lisa McCann" userId="c385bbdc-c205-453b-b159-25400cf68eab" providerId="ADAL" clId="{175936F9-F78A-4B76-922B-B6E603545DC7}" dt="2022-03-23T13:17:22.520" v="102" actId="167"/>
          <ac:picMkLst>
            <pc:docMk/>
            <pc:sldMk cId="1405611995" sldId="272"/>
            <ac:picMk id="11" creationId="{7037E534-2E6A-4D85-B2DA-378B16FE6AF9}"/>
          </ac:picMkLst>
        </pc:picChg>
        <pc:picChg chg="add mod">
          <ac:chgData name="Lisa McCann" userId="c385bbdc-c205-453b-b159-25400cf68eab" providerId="ADAL" clId="{175936F9-F78A-4B76-922B-B6E603545DC7}" dt="2022-03-23T13:21:16.388" v="193"/>
          <ac:picMkLst>
            <pc:docMk/>
            <pc:sldMk cId="1405611995" sldId="272"/>
            <ac:picMk id="13" creationId="{CFD6E7F0-1111-404B-AC1A-1A63B132215B}"/>
          </ac:picMkLst>
        </pc:picChg>
      </pc:sldChg>
      <pc:sldChg chg="addSp delSp modSp add mod ord">
        <pc:chgData name="Lisa McCann" userId="c385bbdc-c205-453b-b159-25400cf68eab" providerId="ADAL" clId="{175936F9-F78A-4B76-922B-B6E603545DC7}" dt="2022-07-12T15:39:16.314" v="2322" actId="478"/>
        <pc:sldMkLst>
          <pc:docMk/>
          <pc:sldMk cId="2061065227" sldId="272"/>
        </pc:sldMkLst>
        <pc:spChg chg="mod">
          <ac:chgData name="Lisa McCann" userId="c385bbdc-c205-453b-b159-25400cf68eab" providerId="ADAL" clId="{175936F9-F78A-4B76-922B-B6E603545DC7}" dt="2022-06-06T15:01:34.076" v="2298" actId="20577"/>
          <ac:spMkLst>
            <pc:docMk/>
            <pc:sldMk cId="2061065227" sldId="272"/>
            <ac:spMk id="10" creationId="{5860C842-2052-4E0C-97ED-EF6A797F21B7}"/>
          </ac:spMkLst>
        </pc:spChg>
        <pc:spChg chg="add del mod">
          <ac:chgData name="Lisa McCann" userId="c385bbdc-c205-453b-b159-25400cf68eab" providerId="ADAL" clId="{175936F9-F78A-4B76-922B-B6E603545DC7}" dt="2022-03-24T20:41:39.046" v="826"/>
          <ac:spMkLst>
            <pc:docMk/>
            <pc:sldMk cId="2061065227" sldId="272"/>
            <ac:spMk id="22" creationId="{FFC2BD83-2711-4C06-878C-C44B1FDE3378}"/>
          </ac:spMkLst>
        </pc:spChg>
        <pc:spChg chg="add del mod">
          <ac:chgData name="Lisa McCann" userId="c385bbdc-c205-453b-b159-25400cf68eab" providerId="ADAL" clId="{175936F9-F78A-4B76-922B-B6E603545DC7}" dt="2022-03-24T20:41:39.046" v="826"/>
          <ac:spMkLst>
            <pc:docMk/>
            <pc:sldMk cId="2061065227" sldId="272"/>
            <ac:spMk id="24" creationId="{53F7B3B4-AE59-4C47-8C5B-9BC34249B1DC}"/>
          </ac:spMkLst>
        </pc:spChg>
        <pc:spChg chg="add del mod">
          <ac:chgData name="Lisa McCann" userId="c385bbdc-c205-453b-b159-25400cf68eab" providerId="ADAL" clId="{175936F9-F78A-4B76-922B-B6E603545DC7}" dt="2022-03-24T20:46:28.256" v="868" actId="478"/>
          <ac:spMkLst>
            <pc:docMk/>
            <pc:sldMk cId="2061065227" sldId="272"/>
            <ac:spMk id="26" creationId="{FBB7662D-752D-4133-BC0E-AD3BCF86D04E}"/>
          </ac:spMkLst>
        </pc:spChg>
        <pc:spChg chg="add mod">
          <ac:chgData name="Lisa McCann" userId="c385bbdc-c205-453b-b159-25400cf68eab" providerId="ADAL" clId="{175936F9-F78A-4B76-922B-B6E603545DC7}" dt="2022-05-23T12:06:04.734" v="2237" actId="20577"/>
          <ac:spMkLst>
            <pc:docMk/>
            <pc:sldMk cId="2061065227" sldId="272"/>
            <ac:spMk id="28" creationId="{0CF18320-36FC-4678-B0E5-C64A0455F8DD}"/>
          </ac:spMkLst>
        </pc:spChg>
        <pc:spChg chg="del">
          <ac:chgData name="Lisa McCann" userId="c385bbdc-c205-453b-b159-25400cf68eab" providerId="ADAL" clId="{175936F9-F78A-4B76-922B-B6E603545DC7}" dt="2022-03-24T20:41:42.422" v="827" actId="478"/>
          <ac:spMkLst>
            <pc:docMk/>
            <pc:sldMk cId="2061065227" sldId="272"/>
            <ac:spMk id="28" creationId="{DAC12553-478F-425B-945C-4B3FB6733D18}"/>
          </ac:spMkLst>
        </pc:spChg>
        <pc:spChg chg="add mod">
          <ac:chgData name="Lisa McCann" userId="c385bbdc-c205-453b-b159-25400cf68eab" providerId="ADAL" clId="{175936F9-F78A-4B76-922B-B6E603545DC7}" dt="2022-05-10T16:05:57.078" v="1792"/>
          <ac:spMkLst>
            <pc:docMk/>
            <pc:sldMk cId="2061065227" sldId="272"/>
            <ac:spMk id="29" creationId="{98BEBEE2-6933-42A6-AAC9-B6E63FAB9D95}"/>
          </ac:spMkLst>
        </pc:spChg>
        <pc:spChg chg="add mod">
          <ac:chgData name="Lisa McCann" userId="c385bbdc-c205-453b-b159-25400cf68eab" providerId="ADAL" clId="{175936F9-F78A-4B76-922B-B6E603545DC7}" dt="2022-05-10T16:18:42.781" v="1934" actId="404"/>
          <ac:spMkLst>
            <pc:docMk/>
            <pc:sldMk cId="2061065227" sldId="272"/>
            <ac:spMk id="30" creationId="{FF08B3D5-974F-402C-9F51-429F891FABD8}"/>
          </ac:spMkLst>
        </pc:spChg>
        <pc:spChg chg="add mod">
          <ac:chgData name="Lisa McCann" userId="c385bbdc-c205-453b-b159-25400cf68eab" providerId="ADAL" clId="{175936F9-F78A-4B76-922B-B6E603545DC7}" dt="2022-03-25T15:10:52.421" v="1422"/>
          <ac:spMkLst>
            <pc:docMk/>
            <pc:sldMk cId="2061065227" sldId="272"/>
            <ac:spMk id="40" creationId="{BE6BEEA4-EA90-40EA-9DF9-97D09C069690}"/>
          </ac:spMkLst>
        </pc:spChg>
        <pc:spChg chg="add mod">
          <ac:chgData name="Lisa McCann" userId="c385bbdc-c205-453b-b159-25400cf68eab" providerId="ADAL" clId="{175936F9-F78A-4B76-922B-B6E603545DC7}" dt="2022-07-12T15:39:13.635" v="2321"/>
          <ac:spMkLst>
            <pc:docMk/>
            <pc:sldMk cId="2061065227" sldId="272"/>
            <ac:spMk id="47" creationId="{0605DEB0-2B99-856A-DDEC-23D73C38A15F}"/>
          </ac:spMkLst>
        </pc:spChg>
        <pc:spChg chg="add mod">
          <ac:chgData name="Lisa McCann" userId="c385bbdc-c205-453b-b159-25400cf68eab" providerId="ADAL" clId="{175936F9-F78A-4B76-922B-B6E603545DC7}" dt="2022-07-12T15:39:13.635" v="2321"/>
          <ac:spMkLst>
            <pc:docMk/>
            <pc:sldMk cId="2061065227" sldId="272"/>
            <ac:spMk id="49" creationId="{67A42F64-787F-9BD5-3A02-891E10E08250}"/>
          </ac:spMkLst>
        </pc:spChg>
        <pc:spChg chg="del">
          <ac:chgData name="Lisa McCann" userId="c385bbdc-c205-453b-b159-25400cf68eab" providerId="ADAL" clId="{175936F9-F78A-4B76-922B-B6E603545DC7}" dt="2022-07-12T15:39:13.393" v="2320" actId="478"/>
          <ac:spMkLst>
            <pc:docMk/>
            <pc:sldMk cId="2061065227" sldId="272"/>
            <ac:spMk id="57" creationId="{3CF06CA3-BC07-4869-8F7F-8E9B042A1A74}"/>
          </ac:spMkLst>
        </pc:spChg>
        <pc:spChg chg="del">
          <ac:chgData name="Lisa McCann" userId="c385bbdc-c205-453b-b159-25400cf68eab" providerId="ADAL" clId="{175936F9-F78A-4B76-922B-B6E603545DC7}" dt="2022-07-12T15:39:13.393" v="2320" actId="478"/>
          <ac:spMkLst>
            <pc:docMk/>
            <pc:sldMk cId="2061065227" sldId="272"/>
            <ac:spMk id="60" creationId="{B1A0AEAE-8578-4326-BC0D-6D981A443821}"/>
          </ac:spMkLst>
        </pc:spChg>
        <pc:spChg chg="del mod">
          <ac:chgData name="Lisa McCann" userId="c385bbdc-c205-453b-b159-25400cf68eab" providerId="ADAL" clId="{175936F9-F78A-4B76-922B-B6E603545DC7}" dt="2022-03-24T20:41:42.422" v="827" actId="478"/>
          <ac:spMkLst>
            <pc:docMk/>
            <pc:sldMk cId="2061065227" sldId="272"/>
            <ac:spMk id="62" creationId="{3B675379-00D6-4677-9102-C01C72447D97}"/>
          </ac:spMkLst>
        </pc:spChg>
        <pc:picChg chg="del">
          <ac:chgData name="Lisa McCann" userId="c385bbdc-c205-453b-b159-25400cf68eab" providerId="ADAL" clId="{175936F9-F78A-4B76-922B-B6E603545DC7}" dt="2022-03-24T20:36:38.687" v="738" actId="478"/>
          <ac:picMkLst>
            <pc:docMk/>
            <pc:sldMk cId="2061065227" sldId="272"/>
            <ac:picMk id="11" creationId="{A00F875B-8110-4177-92BD-B0979E14F444}"/>
          </ac:picMkLst>
        </pc:picChg>
        <pc:picChg chg="del">
          <ac:chgData name="Lisa McCann" userId="c385bbdc-c205-453b-b159-25400cf68eab" providerId="ADAL" clId="{175936F9-F78A-4B76-922B-B6E603545DC7}" dt="2022-07-12T15:39:13.393" v="2320" actId="478"/>
          <ac:picMkLst>
            <pc:docMk/>
            <pc:sldMk cId="2061065227" sldId="272"/>
            <ac:picMk id="13" creationId="{7342AD64-3685-4D7A-ACCF-59ACC2EF2532}"/>
          </ac:picMkLst>
        </pc:picChg>
        <pc:picChg chg="del">
          <ac:chgData name="Lisa McCann" userId="c385bbdc-c205-453b-b159-25400cf68eab" providerId="ADAL" clId="{175936F9-F78A-4B76-922B-B6E603545DC7}" dt="2022-07-12T15:39:13.393" v="2320" actId="478"/>
          <ac:picMkLst>
            <pc:docMk/>
            <pc:sldMk cId="2061065227" sldId="272"/>
            <ac:picMk id="15" creationId="{19969396-68C4-4DB9-A063-FA04A0B192CF}"/>
          </ac:picMkLst>
        </pc:picChg>
        <pc:picChg chg="del">
          <ac:chgData name="Lisa McCann" userId="c385bbdc-c205-453b-b159-25400cf68eab" providerId="ADAL" clId="{175936F9-F78A-4B76-922B-B6E603545DC7}" dt="2022-07-12T15:39:13.393" v="2320" actId="478"/>
          <ac:picMkLst>
            <pc:docMk/>
            <pc:sldMk cId="2061065227" sldId="272"/>
            <ac:picMk id="17" creationId="{1D030720-A90D-4508-A37F-71BA009F9A45}"/>
          </ac:picMkLst>
        </pc:picChg>
        <pc:picChg chg="del">
          <ac:chgData name="Lisa McCann" userId="c385bbdc-c205-453b-b159-25400cf68eab" providerId="ADAL" clId="{175936F9-F78A-4B76-922B-B6E603545DC7}" dt="2022-07-12T15:39:13.393" v="2320" actId="478"/>
          <ac:picMkLst>
            <pc:docMk/>
            <pc:sldMk cId="2061065227" sldId="272"/>
            <ac:picMk id="19" creationId="{09B12323-9C7B-48D0-B895-041636F18416}"/>
          </ac:picMkLst>
        </pc:picChg>
        <pc:picChg chg="add del mod">
          <ac:chgData name="Lisa McCann" userId="c385bbdc-c205-453b-b159-25400cf68eab" providerId="ADAL" clId="{175936F9-F78A-4B76-922B-B6E603545DC7}" dt="2022-03-24T20:46:39.282" v="872" actId="478"/>
          <ac:picMkLst>
            <pc:docMk/>
            <pc:sldMk cId="2061065227" sldId="272"/>
            <ac:picMk id="20" creationId="{0F2EB20E-FAB9-43AA-A9A5-713251E0AC36}"/>
          </ac:picMkLst>
        </pc:picChg>
        <pc:picChg chg="del">
          <ac:chgData name="Lisa McCann" userId="c385bbdc-c205-453b-b159-25400cf68eab" providerId="ADAL" clId="{175936F9-F78A-4B76-922B-B6E603545DC7}" dt="2022-07-12T15:39:13.393" v="2320" actId="478"/>
          <ac:picMkLst>
            <pc:docMk/>
            <pc:sldMk cId="2061065227" sldId="272"/>
            <ac:picMk id="21" creationId="{6C7F6FC0-BA00-4620-8832-CE8322150A87}"/>
          </ac:picMkLst>
        </pc:picChg>
        <pc:picChg chg="del">
          <ac:chgData name="Lisa McCann" userId="c385bbdc-c205-453b-b159-25400cf68eab" providerId="ADAL" clId="{175936F9-F78A-4B76-922B-B6E603545DC7}" dt="2022-07-12T15:39:13.393" v="2320" actId="478"/>
          <ac:picMkLst>
            <pc:docMk/>
            <pc:sldMk cId="2061065227" sldId="272"/>
            <ac:picMk id="23" creationId="{24C0621C-110A-44B8-AA1A-EAB426EF69B4}"/>
          </ac:picMkLst>
        </pc:picChg>
        <pc:picChg chg="del">
          <ac:chgData name="Lisa McCann" userId="c385bbdc-c205-453b-b159-25400cf68eab" providerId="ADAL" clId="{175936F9-F78A-4B76-922B-B6E603545DC7}" dt="2022-07-12T15:39:13.393" v="2320" actId="478"/>
          <ac:picMkLst>
            <pc:docMk/>
            <pc:sldMk cId="2061065227" sldId="272"/>
            <ac:picMk id="25" creationId="{5179087D-980D-4ABD-9EC6-76C2496593C3}"/>
          </ac:picMkLst>
        </pc:picChg>
        <pc:picChg chg="del">
          <ac:chgData name="Lisa McCann" userId="c385bbdc-c205-453b-b159-25400cf68eab" providerId="ADAL" clId="{175936F9-F78A-4B76-922B-B6E603545DC7}" dt="2022-07-12T15:39:13.393" v="2320" actId="478"/>
          <ac:picMkLst>
            <pc:docMk/>
            <pc:sldMk cId="2061065227" sldId="272"/>
            <ac:picMk id="27" creationId="{E06F4AA3-6E87-4C28-9486-72147D2B1F02}"/>
          </ac:picMkLst>
        </pc:picChg>
        <pc:picChg chg="add mod">
          <ac:chgData name="Lisa McCann" userId="c385bbdc-c205-453b-b159-25400cf68eab" providerId="ADAL" clId="{175936F9-F78A-4B76-922B-B6E603545DC7}" dt="2022-03-24T20:46:39.491" v="873"/>
          <ac:picMkLst>
            <pc:docMk/>
            <pc:sldMk cId="2061065227" sldId="272"/>
            <ac:picMk id="31" creationId="{E6FE102A-B597-46CA-9373-C6820962D11E}"/>
          </ac:picMkLst>
        </pc:picChg>
        <pc:picChg chg="add del mod">
          <ac:chgData name="Lisa McCann" userId="c385bbdc-c205-453b-b159-25400cf68eab" providerId="ADAL" clId="{175936F9-F78A-4B76-922B-B6E603545DC7}" dt="2022-03-25T15:00:59.627" v="1295" actId="478"/>
          <ac:picMkLst>
            <pc:docMk/>
            <pc:sldMk cId="2061065227" sldId="272"/>
            <ac:picMk id="32" creationId="{0310076E-1209-427C-9AEE-F0A6A103FA43}"/>
          </ac:picMkLst>
        </pc:picChg>
        <pc:picChg chg="add mod">
          <ac:chgData name="Lisa McCann" userId="c385bbdc-c205-453b-b159-25400cf68eab" providerId="ADAL" clId="{175936F9-F78A-4B76-922B-B6E603545DC7}" dt="2022-05-10T16:07:19.010" v="1808"/>
          <ac:picMkLst>
            <pc:docMk/>
            <pc:sldMk cId="2061065227" sldId="272"/>
            <ac:picMk id="32" creationId="{5094EE63-8055-FD4B-7E06-A4C9408E613F}"/>
          </ac:picMkLst>
        </pc:picChg>
        <pc:picChg chg="add mod">
          <ac:chgData name="Lisa McCann" userId="c385bbdc-c205-453b-b159-25400cf68eab" providerId="ADAL" clId="{175936F9-F78A-4B76-922B-B6E603545DC7}" dt="2022-03-25T15:00:56.515" v="1293"/>
          <ac:picMkLst>
            <pc:docMk/>
            <pc:sldMk cId="2061065227" sldId="272"/>
            <ac:picMk id="33" creationId="{E37FF89B-1135-426F-B957-BCBED1490B5C}"/>
          </ac:picMkLst>
        </pc:picChg>
        <pc:picChg chg="add mod">
          <ac:chgData name="Lisa McCann" userId="c385bbdc-c205-453b-b159-25400cf68eab" providerId="ADAL" clId="{175936F9-F78A-4B76-922B-B6E603545DC7}" dt="2022-03-25T15:01:03.518" v="1296" actId="1076"/>
          <ac:picMkLst>
            <pc:docMk/>
            <pc:sldMk cId="2061065227" sldId="272"/>
            <ac:picMk id="34" creationId="{1FB66275-7FE8-4B40-9974-CD7FD3904587}"/>
          </ac:picMkLst>
        </pc:picChg>
        <pc:picChg chg="add mod">
          <ac:chgData name="Lisa McCann" userId="c385bbdc-c205-453b-b159-25400cf68eab" providerId="ADAL" clId="{175936F9-F78A-4B76-922B-B6E603545DC7}" dt="2022-07-12T15:39:13.635" v="2321"/>
          <ac:picMkLst>
            <pc:docMk/>
            <pc:sldMk cId="2061065227" sldId="272"/>
            <ac:picMk id="35" creationId="{49C04341-A525-8E11-5C87-64201FD4F96D}"/>
          </ac:picMkLst>
        </pc:picChg>
        <pc:picChg chg="add del mod">
          <ac:chgData name="Lisa McCann" userId="c385bbdc-c205-453b-b159-25400cf68eab" providerId="ADAL" clId="{175936F9-F78A-4B76-922B-B6E603545DC7}" dt="2022-05-10T16:05:36.690" v="1790" actId="478"/>
          <ac:picMkLst>
            <pc:docMk/>
            <pc:sldMk cId="2061065227" sldId="272"/>
            <ac:picMk id="35" creationId="{5D82BBF0-18FA-4B81-8478-573761C11A8F}"/>
          </ac:picMkLst>
        </pc:picChg>
        <pc:picChg chg="add mod">
          <ac:chgData name="Lisa McCann" userId="c385bbdc-c205-453b-b159-25400cf68eab" providerId="ADAL" clId="{175936F9-F78A-4B76-922B-B6E603545DC7}" dt="2022-05-10T16:28:55.640" v="2108" actId="1076"/>
          <ac:picMkLst>
            <pc:docMk/>
            <pc:sldMk cId="2061065227" sldId="272"/>
            <ac:picMk id="36" creationId="{8FFA1EEB-DBF3-4F5A-A3BB-BB4B568717F2}"/>
          </ac:picMkLst>
        </pc:picChg>
        <pc:picChg chg="add mod">
          <ac:chgData name="Lisa McCann" userId="c385bbdc-c205-453b-b159-25400cf68eab" providerId="ADAL" clId="{175936F9-F78A-4B76-922B-B6E603545DC7}" dt="2022-05-10T16:06:31.089" v="1801" actId="1076"/>
          <ac:picMkLst>
            <pc:docMk/>
            <pc:sldMk cId="2061065227" sldId="272"/>
            <ac:picMk id="37" creationId="{4B71D50A-9C89-40E3-9AEE-89BCBD6372E9}"/>
          </ac:picMkLst>
        </pc:picChg>
        <pc:picChg chg="add mod">
          <ac:chgData name="Lisa McCann" userId="c385bbdc-c205-453b-b159-25400cf68eab" providerId="ADAL" clId="{175936F9-F78A-4B76-922B-B6E603545DC7}" dt="2022-03-25T15:00:56.515" v="1293"/>
          <ac:picMkLst>
            <pc:docMk/>
            <pc:sldMk cId="2061065227" sldId="272"/>
            <ac:picMk id="38" creationId="{2C1CBCE5-88E5-4788-A380-07EFCA8C44D6}"/>
          </ac:picMkLst>
        </pc:picChg>
        <pc:picChg chg="add mod">
          <ac:chgData name="Lisa McCann" userId="c385bbdc-c205-453b-b159-25400cf68eab" providerId="ADAL" clId="{175936F9-F78A-4B76-922B-B6E603545DC7}" dt="2022-03-25T15:10:52.421" v="1422"/>
          <ac:picMkLst>
            <pc:docMk/>
            <pc:sldMk cId="2061065227" sldId="272"/>
            <ac:picMk id="39" creationId="{236F50EF-4856-46B3-B318-F7A2D7125E66}"/>
          </ac:picMkLst>
        </pc:picChg>
        <pc:picChg chg="del">
          <ac:chgData name="Lisa McCann" userId="c385bbdc-c205-453b-b159-25400cf68eab" providerId="ADAL" clId="{175936F9-F78A-4B76-922B-B6E603545DC7}" dt="2022-07-12T15:39:13.393" v="2320" actId="478"/>
          <ac:picMkLst>
            <pc:docMk/>
            <pc:sldMk cId="2061065227" sldId="272"/>
            <ac:picMk id="41" creationId="{F2CFFAC6-F4B4-45BD-A952-5DB125DA3AF3}"/>
          </ac:picMkLst>
        </pc:picChg>
        <pc:picChg chg="add mod">
          <ac:chgData name="Lisa McCann" userId="c385bbdc-c205-453b-b159-25400cf68eab" providerId="ADAL" clId="{175936F9-F78A-4B76-922B-B6E603545DC7}" dt="2022-07-12T15:39:13.635" v="2321"/>
          <ac:picMkLst>
            <pc:docMk/>
            <pc:sldMk cId="2061065227" sldId="272"/>
            <ac:picMk id="42" creationId="{0D9D1A47-2F34-860D-8302-27AEEF01735E}"/>
          </ac:picMkLst>
        </pc:picChg>
        <pc:picChg chg="add mod">
          <ac:chgData name="Lisa McCann" userId="c385bbdc-c205-453b-b159-25400cf68eab" providerId="ADAL" clId="{175936F9-F78A-4B76-922B-B6E603545DC7}" dt="2022-07-12T15:39:13.635" v="2321"/>
          <ac:picMkLst>
            <pc:docMk/>
            <pc:sldMk cId="2061065227" sldId="272"/>
            <ac:picMk id="43" creationId="{7EA5BE5D-8CE7-86ED-16BD-E952E3C8C268}"/>
          </ac:picMkLst>
        </pc:picChg>
        <pc:picChg chg="add mod">
          <ac:chgData name="Lisa McCann" userId="c385bbdc-c205-453b-b159-25400cf68eab" providerId="ADAL" clId="{175936F9-F78A-4B76-922B-B6E603545DC7}" dt="2022-07-12T15:39:13.635" v="2321"/>
          <ac:picMkLst>
            <pc:docMk/>
            <pc:sldMk cId="2061065227" sldId="272"/>
            <ac:picMk id="44" creationId="{F7B0F6AD-D1C0-3EB4-91CC-0DD87BBD747E}"/>
          </ac:picMkLst>
        </pc:picChg>
        <pc:picChg chg="add mod">
          <ac:chgData name="Lisa McCann" userId="c385bbdc-c205-453b-b159-25400cf68eab" providerId="ADAL" clId="{175936F9-F78A-4B76-922B-B6E603545DC7}" dt="2022-07-12T15:39:13.635" v="2321"/>
          <ac:picMkLst>
            <pc:docMk/>
            <pc:sldMk cId="2061065227" sldId="272"/>
            <ac:picMk id="45" creationId="{38B73449-60D0-E082-5E56-59821EF9D07E}"/>
          </ac:picMkLst>
        </pc:picChg>
        <pc:picChg chg="add mod">
          <ac:chgData name="Lisa McCann" userId="c385bbdc-c205-453b-b159-25400cf68eab" providerId="ADAL" clId="{175936F9-F78A-4B76-922B-B6E603545DC7}" dt="2022-07-12T15:39:13.635" v="2321"/>
          <ac:picMkLst>
            <pc:docMk/>
            <pc:sldMk cId="2061065227" sldId="272"/>
            <ac:picMk id="46" creationId="{42C1FE74-6D3E-3EFB-5368-0D90DD16DFDF}"/>
          </ac:picMkLst>
        </pc:picChg>
        <pc:picChg chg="add mod">
          <ac:chgData name="Lisa McCann" userId="c385bbdc-c205-453b-b159-25400cf68eab" providerId="ADAL" clId="{175936F9-F78A-4B76-922B-B6E603545DC7}" dt="2022-07-12T15:39:13.635" v="2321"/>
          <ac:picMkLst>
            <pc:docMk/>
            <pc:sldMk cId="2061065227" sldId="272"/>
            <ac:picMk id="48" creationId="{B4552169-2E3F-B4A6-0B9D-428500E92E70}"/>
          </ac:picMkLst>
        </pc:picChg>
        <pc:picChg chg="add mod">
          <ac:chgData name="Lisa McCann" userId="c385bbdc-c205-453b-b159-25400cf68eab" providerId="ADAL" clId="{175936F9-F78A-4B76-922B-B6E603545DC7}" dt="2022-07-12T15:39:13.635" v="2321"/>
          <ac:picMkLst>
            <pc:docMk/>
            <pc:sldMk cId="2061065227" sldId="272"/>
            <ac:picMk id="50" creationId="{DC815C56-36F6-7C12-E739-5CDA2713EF4A}"/>
          </ac:picMkLst>
        </pc:picChg>
        <pc:picChg chg="del">
          <ac:chgData name="Lisa McCann" userId="c385bbdc-c205-453b-b159-25400cf68eab" providerId="ADAL" clId="{175936F9-F78A-4B76-922B-B6E603545DC7}" dt="2022-07-12T15:39:16.314" v="2322" actId="478"/>
          <ac:picMkLst>
            <pc:docMk/>
            <pc:sldMk cId="2061065227" sldId="272"/>
            <ac:picMk id="59" creationId="{244309C7-3C81-4D9B-9EBF-175D96578974}"/>
          </ac:picMkLst>
        </pc:picChg>
      </pc:sldChg>
      <pc:sldChg chg="addSp delSp modSp add mod">
        <pc:chgData name="Lisa McCann" userId="c385bbdc-c205-453b-b159-25400cf68eab" providerId="ADAL" clId="{175936F9-F78A-4B76-922B-B6E603545DC7}" dt="2022-06-06T15:01:53.174" v="2306" actId="255"/>
        <pc:sldMkLst>
          <pc:docMk/>
          <pc:sldMk cId="1120896723" sldId="273"/>
        </pc:sldMkLst>
        <pc:spChg chg="add mod">
          <ac:chgData name="Lisa McCann" userId="c385bbdc-c205-453b-b159-25400cf68eab" providerId="ADAL" clId="{175936F9-F78A-4B76-922B-B6E603545DC7}" dt="2022-05-23T12:06:09.008" v="2238" actId="20577"/>
          <ac:spMkLst>
            <pc:docMk/>
            <pc:sldMk cId="1120896723" sldId="273"/>
            <ac:spMk id="12" creationId="{0D6EF204-68E8-4346-A17D-2EA87E8C344C}"/>
          </ac:spMkLst>
        </pc:spChg>
        <pc:spChg chg="mod">
          <ac:chgData name="Lisa McCann" userId="c385bbdc-c205-453b-b159-25400cf68eab" providerId="ADAL" clId="{175936F9-F78A-4B76-922B-B6E603545DC7}" dt="2022-06-06T15:01:53.174" v="2306" actId="255"/>
          <ac:spMkLst>
            <pc:docMk/>
            <pc:sldMk cId="1120896723" sldId="273"/>
            <ac:spMk id="26" creationId="{9313C05F-78A0-4675-9ACA-01BB32EB644F}"/>
          </ac:spMkLst>
        </pc:spChg>
        <pc:picChg chg="del">
          <ac:chgData name="Lisa McCann" userId="c385bbdc-c205-453b-b159-25400cf68eab" providerId="ADAL" clId="{175936F9-F78A-4B76-922B-B6E603545DC7}" dt="2022-04-13T17:14:30.704" v="1478" actId="478"/>
          <ac:picMkLst>
            <pc:docMk/>
            <pc:sldMk cId="1120896723" sldId="273"/>
            <ac:picMk id="10" creationId="{85B22014-CA5A-4503-92E1-74580AF14273}"/>
          </ac:picMkLst>
        </pc:picChg>
        <pc:picChg chg="add mod">
          <ac:chgData name="Lisa McCann" userId="c385bbdc-c205-453b-b159-25400cf68eab" providerId="ADAL" clId="{175936F9-F78A-4B76-922B-B6E603545DC7}" dt="2022-04-13T17:14:30.906" v="1479"/>
          <ac:picMkLst>
            <pc:docMk/>
            <pc:sldMk cId="1120896723" sldId="273"/>
            <ac:picMk id="11" creationId="{5234ACBF-DC56-4D02-B7EF-75B6B2F9789B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14.152" v="308" actId="2696"/>
        <pc:sldMkLst>
          <pc:docMk/>
          <pc:sldMk cId="1191274305" sldId="273"/>
        </pc:sldMkLst>
        <pc:spChg chg="del mod">
          <ac:chgData name="Lisa McCann" userId="c385bbdc-c205-453b-b159-25400cf68eab" providerId="ADAL" clId="{175936F9-F78A-4B76-922B-B6E603545DC7}" dt="2022-03-23T13:16:46.354" v="83" actId="478"/>
          <ac:spMkLst>
            <pc:docMk/>
            <pc:sldMk cId="1191274305" sldId="273"/>
            <ac:spMk id="4" creationId="{A78BCE58-AA92-4C34-9D68-2AFDDDE1F38E}"/>
          </ac:spMkLst>
        </pc:spChg>
        <pc:spChg chg="add del mod">
          <ac:chgData name="Lisa McCann" userId="c385bbdc-c205-453b-b159-25400cf68eab" providerId="ADAL" clId="{175936F9-F78A-4B76-922B-B6E603545DC7}" dt="2022-03-23T13:16:52.234" v="87"/>
          <ac:spMkLst>
            <pc:docMk/>
            <pc:sldMk cId="1191274305" sldId="273"/>
            <ac:spMk id="10" creationId="{45A82CED-BE2E-4F02-AE67-7EDC5B74035A}"/>
          </ac:spMkLst>
        </pc:spChg>
        <pc:spChg chg="add mod ord">
          <ac:chgData name="Lisa McCann" userId="c385bbdc-c205-453b-b159-25400cf68eab" providerId="ADAL" clId="{175936F9-F78A-4B76-922B-B6E603545DC7}" dt="2022-03-23T13:17:00.557" v="91" actId="1076"/>
          <ac:spMkLst>
            <pc:docMk/>
            <pc:sldMk cId="1191274305" sldId="273"/>
            <ac:spMk id="12" creationId="{BBF75B8C-3F98-430C-A1EA-1154684E37F2}"/>
          </ac:spMkLst>
        </pc:spChg>
        <pc:picChg chg="del">
          <ac:chgData name="Lisa McCann" userId="c385bbdc-c205-453b-b159-25400cf68eab" providerId="ADAL" clId="{175936F9-F78A-4B76-922B-B6E603545DC7}" dt="2022-03-23T13:16:46.354" v="83" actId="478"/>
          <ac:picMkLst>
            <pc:docMk/>
            <pc:sldMk cId="1191274305" sldId="273"/>
            <ac:picMk id="3" creationId="{77D76724-D3F3-4021-8F17-A59D20F9F7E7}"/>
          </ac:picMkLst>
        </pc:picChg>
        <pc:picChg chg="del">
          <ac:chgData name="Lisa McCann" userId="c385bbdc-c205-453b-b159-25400cf68eab" providerId="ADAL" clId="{175936F9-F78A-4B76-922B-B6E603545DC7}" dt="2022-03-23T13:21:13.562" v="190" actId="478"/>
          <ac:picMkLst>
            <pc:docMk/>
            <pc:sldMk cId="1191274305" sldId="273"/>
            <ac:picMk id="8" creationId="{E88139A7-2857-46B5-9FF1-0BAF3C557571}"/>
          </ac:picMkLst>
        </pc:picChg>
        <pc:picChg chg="add del mod">
          <ac:chgData name="Lisa McCann" userId="c385bbdc-c205-453b-b159-25400cf68eab" providerId="ADAL" clId="{175936F9-F78A-4B76-922B-B6E603545DC7}" dt="2022-03-23T13:16:52.234" v="87"/>
          <ac:picMkLst>
            <pc:docMk/>
            <pc:sldMk cId="1191274305" sldId="273"/>
            <ac:picMk id="9" creationId="{0A959CE7-E8B3-489B-BDD9-A1BF2892353F}"/>
          </ac:picMkLst>
        </pc:picChg>
        <pc:picChg chg="add mod ord">
          <ac:chgData name="Lisa McCann" userId="c385bbdc-c205-453b-b159-25400cf68eab" providerId="ADAL" clId="{175936F9-F78A-4B76-922B-B6E603545DC7}" dt="2022-03-23T13:16:55.714" v="89" actId="167"/>
          <ac:picMkLst>
            <pc:docMk/>
            <pc:sldMk cId="1191274305" sldId="273"/>
            <ac:picMk id="11" creationId="{ABD373B7-A6D5-4166-9F7E-282177FE8179}"/>
          </ac:picMkLst>
        </pc:picChg>
        <pc:picChg chg="add mod">
          <ac:chgData name="Lisa McCann" userId="c385bbdc-c205-453b-b159-25400cf68eab" providerId="ADAL" clId="{175936F9-F78A-4B76-922B-B6E603545DC7}" dt="2022-03-23T13:21:13.771" v="191"/>
          <ac:picMkLst>
            <pc:docMk/>
            <pc:sldMk cId="1191274305" sldId="273"/>
            <ac:picMk id="13" creationId="{A7984B91-F5C8-445E-9A6E-514ACE2BD2BD}"/>
          </ac:picMkLst>
        </pc:picChg>
      </pc:sldChg>
      <pc:sldChg chg="addSp delSp modSp add mod replId">
        <pc:chgData name="Lisa McCann" userId="c385bbdc-c205-453b-b159-25400cf68eab" providerId="ADAL" clId="{175936F9-F78A-4B76-922B-B6E603545DC7}" dt="2022-07-12T15:39:22.653" v="2325" actId="478"/>
        <pc:sldMkLst>
          <pc:docMk/>
          <pc:sldMk cId="3048886856" sldId="274"/>
        </pc:sldMkLst>
        <pc:spChg chg="mod">
          <ac:chgData name="Lisa McCann" userId="c385bbdc-c205-453b-b159-25400cf68eab" providerId="ADAL" clId="{175936F9-F78A-4B76-922B-B6E603545DC7}" dt="2022-06-06T15:02:01.062" v="2314" actId="114"/>
          <ac:spMkLst>
            <pc:docMk/>
            <pc:sldMk cId="3048886856" sldId="274"/>
            <ac:spMk id="10" creationId="{5860C842-2052-4E0C-97ED-EF6A797F21B7}"/>
          </ac:spMkLst>
        </pc:spChg>
        <pc:spChg chg="add del mod">
          <ac:chgData name="Lisa McCann" userId="c385bbdc-c205-453b-b159-25400cf68eab" providerId="ADAL" clId="{175936F9-F78A-4B76-922B-B6E603545DC7}" dt="2022-03-24T20:46:32.058" v="870" actId="478"/>
          <ac:spMkLst>
            <pc:docMk/>
            <pc:sldMk cId="3048886856" sldId="274"/>
            <ac:spMk id="20" creationId="{E528FD83-0419-48A3-8EA5-0F9DA1725EF8}"/>
          </ac:spMkLst>
        </pc:spChg>
        <pc:spChg chg="add mod">
          <ac:chgData name="Lisa McCann" userId="c385bbdc-c205-453b-b159-25400cf68eab" providerId="ADAL" clId="{175936F9-F78A-4B76-922B-B6E603545DC7}" dt="2022-05-10T16:06:05.269" v="1793"/>
          <ac:spMkLst>
            <pc:docMk/>
            <pc:sldMk cId="3048886856" sldId="274"/>
            <ac:spMk id="22" creationId="{E57D7066-95D4-481F-B492-F2DC71F7BE34}"/>
          </ac:spMkLst>
        </pc:spChg>
        <pc:spChg chg="add mod">
          <ac:chgData name="Lisa McCann" userId="c385bbdc-c205-453b-b159-25400cf68eab" providerId="ADAL" clId="{175936F9-F78A-4B76-922B-B6E603545DC7}" dt="2022-05-10T16:18:57.613" v="1944" actId="404"/>
          <ac:spMkLst>
            <pc:docMk/>
            <pc:sldMk cId="3048886856" sldId="274"/>
            <ac:spMk id="24" creationId="{64A43A52-D621-4CC6-89B5-34372A01986F}"/>
          </ac:spMkLst>
        </pc:spChg>
        <pc:spChg chg="add mod">
          <ac:chgData name="Lisa McCann" userId="c385bbdc-c205-453b-b159-25400cf68eab" providerId="ADAL" clId="{175936F9-F78A-4B76-922B-B6E603545DC7}" dt="2022-05-23T12:06:13.956" v="2239" actId="20577"/>
          <ac:spMkLst>
            <pc:docMk/>
            <pc:sldMk cId="3048886856" sldId="274"/>
            <ac:spMk id="28" creationId="{1A2418CB-91F5-425F-AFF6-9230E42D327B}"/>
          </ac:spMkLst>
        </pc:spChg>
        <pc:spChg chg="del">
          <ac:chgData name="Lisa McCann" userId="c385bbdc-c205-453b-b159-25400cf68eab" providerId="ADAL" clId="{175936F9-F78A-4B76-922B-B6E603545DC7}" dt="2022-03-24T20:41:49.773" v="829" actId="478"/>
          <ac:spMkLst>
            <pc:docMk/>
            <pc:sldMk cId="3048886856" sldId="274"/>
            <ac:spMk id="28" creationId="{DAC12553-478F-425B-945C-4B3FB6733D18}"/>
          </ac:spMkLst>
        </pc:spChg>
        <pc:spChg chg="add mod">
          <ac:chgData name="Lisa McCann" userId="c385bbdc-c205-453b-b159-25400cf68eab" providerId="ADAL" clId="{175936F9-F78A-4B76-922B-B6E603545DC7}" dt="2022-03-25T15:11:00.817" v="1426"/>
          <ac:spMkLst>
            <pc:docMk/>
            <pc:sldMk cId="3048886856" sldId="274"/>
            <ac:spMk id="37" creationId="{8247D9A9-1880-4BB9-A0EF-6BD58ED2BAC4}"/>
          </ac:spMkLst>
        </pc:spChg>
        <pc:spChg chg="add mod">
          <ac:chgData name="Lisa McCann" userId="c385bbdc-c205-453b-b159-25400cf68eab" providerId="ADAL" clId="{175936F9-F78A-4B76-922B-B6E603545DC7}" dt="2022-07-12T15:39:20.665" v="2324"/>
          <ac:spMkLst>
            <pc:docMk/>
            <pc:sldMk cId="3048886856" sldId="274"/>
            <ac:spMk id="44" creationId="{B404F22D-427B-9D33-729D-7BCAA3BC8933}"/>
          </ac:spMkLst>
        </pc:spChg>
        <pc:spChg chg="add mod">
          <ac:chgData name="Lisa McCann" userId="c385bbdc-c205-453b-b159-25400cf68eab" providerId="ADAL" clId="{175936F9-F78A-4B76-922B-B6E603545DC7}" dt="2022-07-12T15:39:20.665" v="2324"/>
          <ac:spMkLst>
            <pc:docMk/>
            <pc:sldMk cId="3048886856" sldId="274"/>
            <ac:spMk id="46" creationId="{4B950833-4A03-E43C-5003-429C85635B3A}"/>
          </ac:spMkLst>
        </pc:spChg>
        <pc:spChg chg="del">
          <ac:chgData name="Lisa McCann" userId="c385bbdc-c205-453b-b159-25400cf68eab" providerId="ADAL" clId="{175936F9-F78A-4B76-922B-B6E603545DC7}" dt="2022-07-12T15:39:20.418" v="2323" actId="478"/>
          <ac:spMkLst>
            <pc:docMk/>
            <pc:sldMk cId="3048886856" sldId="274"/>
            <ac:spMk id="57" creationId="{3CF06CA3-BC07-4869-8F7F-8E9B042A1A74}"/>
          </ac:spMkLst>
        </pc:spChg>
        <pc:spChg chg="del">
          <ac:chgData name="Lisa McCann" userId="c385bbdc-c205-453b-b159-25400cf68eab" providerId="ADAL" clId="{175936F9-F78A-4B76-922B-B6E603545DC7}" dt="2022-07-12T15:39:20.418" v="2323" actId="478"/>
          <ac:spMkLst>
            <pc:docMk/>
            <pc:sldMk cId="3048886856" sldId="274"/>
            <ac:spMk id="60" creationId="{B1A0AEAE-8578-4326-BC0D-6D981A443821}"/>
          </ac:spMkLst>
        </pc:spChg>
        <pc:spChg chg="del">
          <ac:chgData name="Lisa McCann" userId="c385bbdc-c205-453b-b159-25400cf68eab" providerId="ADAL" clId="{175936F9-F78A-4B76-922B-B6E603545DC7}" dt="2022-03-24T20:41:49.773" v="829" actId="478"/>
          <ac:spMkLst>
            <pc:docMk/>
            <pc:sldMk cId="3048886856" sldId="274"/>
            <ac:spMk id="62" creationId="{3B675379-00D6-4677-9102-C01C72447D97}"/>
          </ac:spMkLst>
        </pc:spChg>
        <pc:picChg chg="del">
          <ac:chgData name="Lisa McCann" userId="c385bbdc-c205-453b-b159-25400cf68eab" providerId="ADAL" clId="{175936F9-F78A-4B76-922B-B6E603545DC7}" dt="2022-03-24T20:46:41.877" v="874" actId="478"/>
          <ac:picMkLst>
            <pc:docMk/>
            <pc:sldMk cId="3048886856" sldId="274"/>
            <ac:picMk id="11" creationId="{A00F875B-8110-4177-92BD-B0979E14F444}"/>
          </ac:picMkLst>
        </pc:picChg>
        <pc:picChg chg="del">
          <ac:chgData name="Lisa McCann" userId="c385bbdc-c205-453b-b159-25400cf68eab" providerId="ADAL" clId="{175936F9-F78A-4B76-922B-B6E603545DC7}" dt="2022-07-12T15:39:20.418" v="2323" actId="478"/>
          <ac:picMkLst>
            <pc:docMk/>
            <pc:sldMk cId="3048886856" sldId="274"/>
            <ac:picMk id="13" creationId="{7342AD64-3685-4D7A-ACCF-59ACC2EF2532}"/>
          </ac:picMkLst>
        </pc:picChg>
        <pc:picChg chg="del">
          <ac:chgData name="Lisa McCann" userId="c385bbdc-c205-453b-b159-25400cf68eab" providerId="ADAL" clId="{175936F9-F78A-4B76-922B-B6E603545DC7}" dt="2022-07-12T15:39:20.418" v="2323" actId="478"/>
          <ac:picMkLst>
            <pc:docMk/>
            <pc:sldMk cId="3048886856" sldId="274"/>
            <ac:picMk id="15" creationId="{19969396-68C4-4DB9-A063-FA04A0B192CF}"/>
          </ac:picMkLst>
        </pc:picChg>
        <pc:picChg chg="del">
          <ac:chgData name="Lisa McCann" userId="c385bbdc-c205-453b-b159-25400cf68eab" providerId="ADAL" clId="{175936F9-F78A-4B76-922B-B6E603545DC7}" dt="2022-07-12T15:39:20.418" v="2323" actId="478"/>
          <ac:picMkLst>
            <pc:docMk/>
            <pc:sldMk cId="3048886856" sldId="274"/>
            <ac:picMk id="17" creationId="{1D030720-A90D-4508-A37F-71BA009F9A45}"/>
          </ac:picMkLst>
        </pc:picChg>
        <pc:picChg chg="del">
          <ac:chgData name="Lisa McCann" userId="c385bbdc-c205-453b-b159-25400cf68eab" providerId="ADAL" clId="{175936F9-F78A-4B76-922B-B6E603545DC7}" dt="2022-07-12T15:39:20.418" v="2323" actId="478"/>
          <ac:picMkLst>
            <pc:docMk/>
            <pc:sldMk cId="3048886856" sldId="274"/>
            <ac:picMk id="19" creationId="{09B12323-9C7B-48D0-B895-041636F18416}"/>
          </ac:picMkLst>
        </pc:picChg>
        <pc:picChg chg="del">
          <ac:chgData name="Lisa McCann" userId="c385bbdc-c205-453b-b159-25400cf68eab" providerId="ADAL" clId="{175936F9-F78A-4B76-922B-B6E603545DC7}" dt="2022-07-12T15:39:20.418" v="2323" actId="478"/>
          <ac:picMkLst>
            <pc:docMk/>
            <pc:sldMk cId="3048886856" sldId="274"/>
            <ac:picMk id="21" creationId="{6C7F6FC0-BA00-4620-8832-CE8322150A87}"/>
          </ac:picMkLst>
        </pc:picChg>
        <pc:picChg chg="del">
          <ac:chgData name="Lisa McCann" userId="c385bbdc-c205-453b-b159-25400cf68eab" providerId="ADAL" clId="{175936F9-F78A-4B76-922B-B6E603545DC7}" dt="2022-07-12T15:39:20.418" v="2323" actId="478"/>
          <ac:picMkLst>
            <pc:docMk/>
            <pc:sldMk cId="3048886856" sldId="274"/>
            <ac:picMk id="23" creationId="{24C0621C-110A-44B8-AA1A-EAB426EF69B4}"/>
          </ac:picMkLst>
        </pc:picChg>
        <pc:picChg chg="del">
          <ac:chgData name="Lisa McCann" userId="c385bbdc-c205-453b-b159-25400cf68eab" providerId="ADAL" clId="{175936F9-F78A-4B76-922B-B6E603545DC7}" dt="2022-07-12T15:39:20.418" v="2323" actId="478"/>
          <ac:picMkLst>
            <pc:docMk/>
            <pc:sldMk cId="3048886856" sldId="274"/>
            <ac:picMk id="25" creationId="{5179087D-980D-4ABD-9EC6-76C2496593C3}"/>
          </ac:picMkLst>
        </pc:picChg>
        <pc:picChg chg="add mod">
          <ac:chgData name="Lisa McCann" userId="c385bbdc-c205-453b-b159-25400cf68eab" providerId="ADAL" clId="{175936F9-F78A-4B76-922B-B6E603545DC7}" dt="2022-03-24T20:46:42.085" v="875"/>
          <ac:picMkLst>
            <pc:docMk/>
            <pc:sldMk cId="3048886856" sldId="274"/>
            <ac:picMk id="26" creationId="{D1207124-9414-4414-ACE0-9B15A3536106}"/>
          </ac:picMkLst>
        </pc:picChg>
        <pc:picChg chg="del">
          <ac:chgData name="Lisa McCann" userId="c385bbdc-c205-453b-b159-25400cf68eab" providerId="ADAL" clId="{175936F9-F78A-4B76-922B-B6E603545DC7}" dt="2022-07-12T15:39:20.418" v="2323" actId="478"/>
          <ac:picMkLst>
            <pc:docMk/>
            <pc:sldMk cId="3048886856" sldId="274"/>
            <ac:picMk id="27" creationId="{E06F4AA3-6E87-4C28-9486-72147D2B1F02}"/>
          </ac:picMkLst>
        </pc:picChg>
        <pc:picChg chg="add mod">
          <ac:chgData name="Lisa McCann" userId="c385bbdc-c205-453b-b159-25400cf68eab" providerId="ADAL" clId="{175936F9-F78A-4B76-922B-B6E603545DC7}" dt="2022-05-10T16:07:24.064" v="1809"/>
          <ac:picMkLst>
            <pc:docMk/>
            <pc:sldMk cId="3048886856" sldId="274"/>
            <ac:picMk id="29" creationId="{477DFD4A-EA7B-AA38-1A41-5705FDAC9F18}"/>
          </ac:picMkLst>
        </pc:picChg>
        <pc:picChg chg="add del mod">
          <ac:chgData name="Lisa McCann" userId="c385bbdc-c205-453b-b159-25400cf68eab" providerId="ADAL" clId="{175936F9-F78A-4B76-922B-B6E603545DC7}" dt="2022-03-25T15:01:10.398" v="1297" actId="478"/>
          <ac:picMkLst>
            <pc:docMk/>
            <pc:sldMk cId="3048886856" sldId="274"/>
            <ac:picMk id="29" creationId="{EE634E1D-7D81-4BB1-8E66-F86FB0E91121}"/>
          </ac:picMkLst>
        </pc:picChg>
        <pc:picChg chg="add mod">
          <ac:chgData name="Lisa McCann" userId="c385bbdc-c205-453b-b159-25400cf68eab" providerId="ADAL" clId="{175936F9-F78A-4B76-922B-B6E603545DC7}" dt="2022-03-25T15:01:10.732" v="1298"/>
          <ac:picMkLst>
            <pc:docMk/>
            <pc:sldMk cId="3048886856" sldId="274"/>
            <ac:picMk id="30" creationId="{1CB58335-1933-448C-8981-C4D6A927EF18}"/>
          </ac:picMkLst>
        </pc:picChg>
        <pc:picChg chg="add mod">
          <ac:chgData name="Lisa McCann" userId="c385bbdc-c205-453b-b159-25400cf68eab" providerId="ADAL" clId="{175936F9-F78A-4B76-922B-B6E603545DC7}" dt="2022-03-25T15:01:10.732" v="1298"/>
          <ac:picMkLst>
            <pc:docMk/>
            <pc:sldMk cId="3048886856" sldId="274"/>
            <ac:picMk id="31" creationId="{BB20D1F4-1C23-4F8D-B725-1AA9A48BC95B}"/>
          </ac:picMkLst>
        </pc:picChg>
        <pc:picChg chg="add mod">
          <ac:chgData name="Lisa McCann" userId="c385bbdc-c205-453b-b159-25400cf68eab" providerId="ADAL" clId="{175936F9-F78A-4B76-922B-B6E603545DC7}" dt="2022-07-12T15:39:20.665" v="2324"/>
          <ac:picMkLst>
            <pc:docMk/>
            <pc:sldMk cId="3048886856" sldId="274"/>
            <ac:picMk id="32" creationId="{10FE5A0E-7355-420C-DD45-98538F592366}"/>
          </ac:picMkLst>
        </pc:picChg>
        <pc:picChg chg="add del mod">
          <ac:chgData name="Lisa McCann" userId="c385bbdc-c205-453b-b159-25400cf68eab" providerId="ADAL" clId="{175936F9-F78A-4B76-922B-B6E603545DC7}" dt="2022-05-10T16:06:07.311" v="1794" actId="478"/>
          <ac:picMkLst>
            <pc:docMk/>
            <pc:sldMk cId="3048886856" sldId="274"/>
            <ac:picMk id="32" creationId="{D2AAD996-7E48-443B-AB1C-DAEFECFFED6D}"/>
          </ac:picMkLst>
        </pc:picChg>
        <pc:picChg chg="add mod">
          <ac:chgData name="Lisa McCann" userId="c385bbdc-c205-453b-b159-25400cf68eab" providerId="ADAL" clId="{175936F9-F78A-4B76-922B-B6E603545DC7}" dt="2022-05-10T16:06:24.227" v="1799" actId="1076"/>
          <ac:picMkLst>
            <pc:docMk/>
            <pc:sldMk cId="3048886856" sldId="274"/>
            <ac:picMk id="33" creationId="{6B2B4C09-047E-4544-BF78-487860E7262E}"/>
          </ac:picMkLst>
        </pc:picChg>
        <pc:picChg chg="add mod">
          <ac:chgData name="Lisa McCann" userId="c385bbdc-c205-453b-b159-25400cf68eab" providerId="ADAL" clId="{175936F9-F78A-4B76-922B-B6E603545DC7}" dt="2022-05-10T16:06:26.039" v="1800" actId="1076"/>
          <ac:picMkLst>
            <pc:docMk/>
            <pc:sldMk cId="3048886856" sldId="274"/>
            <ac:picMk id="34" creationId="{22B74FBF-6600-4A61-B8FB-D6F21CE40277}"/>
          </ac:picMkLst>
        </pc:picChg>
        <pc:picChg chg="add mod">
          <ac:chgData name="Lisa McCann" userId="c385bbdc-c205-453b-b159-25400cf68eab" providerId="ADAL" clId="{175936F9-F78A-4B76-922B-B6E603545DC7}" dt="2022-03-25T15:01:10.732" v="1298"/>
          <ac:picMkLst>
            <pc:docMk/>
            <pc:sldMk cId="3048886856" sldId="274"/>
            <ac:picMk id="35" creationId="{F0C8BC34-BFBD-4EC3-883E-0248F4C59C1A}"/>
          </ac:picMkLst>
        </pc:picChg>
        <pc:picChg chg="add mod">
          <ac:chgData name="Lisa McCann" userId="c385bbdc-c205-453b-b159-25400cf68eab" providerId="ADAL" clId="{175936F9-F78A-4B76-922B-B6E603545DC7}" dt="2022-03-25T15:11:00.817" v="1426"/>
          <ac:picMkLst>
            <pc:docMk/>
            <pc:sldMk cId="3048886856" sldId="274"/>
            <ac:picMk id="36" creationId="{96B2F071-1280-461A-8BF5-7690654B9F86}"/>
          </ac:picMkLst>
        </pc:picChg>
        <pc:picChg chg="add mod">
          <ac:chgData name="Lisa McCann" userId="c385bbdc-c205-453b-b159-25400cf68eab" providerId="ADAL" clId="{175936F9-F78A-4B76-922B-B6E603545DC7}" dt="2022-07-12T15:39:20.665" v="2324"/>
          <ac:picMkLst>
            <pc:docMk/>
            <pc:sldMk cId="3048886856" sldId="274"/>
            <ac:picMk id="38" creationId="{FE01463E-246D-B1FF-7DD7-0D812E744363}"/>
          </ac:picMkLst>
        </pc:picChg>
        <pc:picChg chg="add mod">
          <ac:chgData name="Lisa McCann" userId="c385bbdc-c205-453b-b159-25400cf68eab" providerId="ADAL" clId="{175936F9-F78A-4B76-922B-B6E603545DC7}" dt="2022-07-12T15:39:20.665" v="2324"/>
          <ac:picMkLst>
            <pc:docMk/>
            <pc:sldMk cId="3048886856" sldId="274"/>
            <ac:picMk id="39" creationId="{C434B178-F249-5B5E-E654-CD4B4F640930}"/>
          </ac:picMkLst>
        </pc:picChg>
        <pc:picChg chg="add mod">
          <ac:chgData name="Lisa McCann" userId="c385bbdc-c205-453b-b159-25400cf68eab" providerId="ADAL" clId="{175936F9-F78A-4B76-922B-B6E603545DC7}" dt="2022-07-12T15:39:20.665" v="2324"/>
          <ac:picMkLst>
            <pc:docMk/>
            <pc:sldMk cId="3048886856" sldId="274"/>
            <ac:picMk id="40" creationId="{98B50C63-EF7D-FC2B-1609-40E73E44CC01}"/>
          </ac:picMkLst>
        </pc:picChg>
        <pc:picChg chg="del">
          <ac:chgData name="Lisa McCann" userId="c385bbdc-c205-453b-b159-25400cf68eab" providerId="ADAL" clId="{175936F9-F78A-4B76-922B-B6E603545DC7}" dt="2022-07-12T15:39:20.418" v="2323" actId="478"/>
          <ac:picMkLst>
            <pc:docMk/>
            <pc:sldMk cId="3048886856" sldId="274"/>
            <ac:picMk id="41" creationId="{F2CFFAC6-F4B4-45BD-A952-5DB125DA3AF3}"/>
          </ac:picMkLst>
        </pc:picChg>
        <pc:picChg chg="add mod">
          <ac:chgData name="Lisa McCann" userId="c385bbdc-c205-453b-b159-25400cf68eab" providerId="ADAL" clId="{175936F9-F78A-4B76-922B-B6E603545DC7}" dt="2022-07-12T15:39:20.665" v="2324"/>
          <ac:picMkLst>
            <pc:docMk/>
            <pc:sldMk cId="3048886856" sldId="274"/>
            <ac:picMk id="42" creationId="{27B25109-2E30-35EB-4F61-3681F31143B0}"/>
          </ac:picMkLst>
        </pc:picChg>
        <pc:picChg chg="add mod">
          <ac:chgData name="Lisa McCann" userId="c385bbdc-c205-453b-b159-25400cf68eab" providerId="ADAL" clId="{175936F9-F78A-4B76-922B-B6E603545DC7}" dt="2022-07-12T15:39:20.665" v="2324"/>
          <ac:picMkLst>
            <pc:docMk/>
            <pc:sldMk cId="3048886856" sldId="274"/>
            <ac:picMk id="43" creationId="{874D9802-D195-5113-0ECB-A562E79E2105}"/>
          </ac:picMkLst>
        </pc:picChg>
        <pc:picChg chg="add mod">
          <ac:chgData name="Lisa McCann" userId="c385bbdc-c205-453b-b159-25400cf68eab" providerId="ADAL" clId="{175936F9-F78A-4B76-922B-B6E603545DC7}" dt="2022-07-12T15:39:20.665" v="2324"/>
          <ac:picMkLst>
            <pc:docMk/>
            <pc:sldMk cId="3048886856" sldId="274"/>
            <ac:picMk id="45" creationId="{BCEA7CDF-9F8E-D186-001E-B5ECF60D9B39}"/>
          </ac:picMkLst>
        </pc:picChg>
        <pc:picChg chg="add mod">
          <ac:chgData name="Lisa McCann" userId="c385bbdc-c205-453b-b159-25400cf68eab" providerId="ADAL" clId="{175936F9-F78A-4B76-922B-B6E603545DC7}" dt="2022-07-12T15:39:20.665" v="2324"/>
          <ac:picMkLst>
            <pc:docMk/>
            <pc:sldMk cId="3048886856" sldId="274"/>
            <ac:picMk id="47" creationId="{9F657A75-A830-FAEF-B7CC-A850DA2AFCAE}"/>
          </ac:picMkLst>
        </pc:picChg>
        <pc:picChg chg="del">
          <ac:chgData name="Lisa McCann" userId="c385bbdc-c205-453b-b159-25400cf68eab" providerId="ADAL" clId="{175936F9-F78A-4B76-922B-B6E603545DC7}" dt="2022-07-12T15:39:22.653" v="2325" actId="478"/>
          <ac:picMkLst>
            <pc:docMk/>
            <pc:sldMk cId="3048886856" sldId="274"/>
            <ac:picMk id="59" creationId="{244309C7-3C81-4D9B-9EBF-175D96578974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4143837095" sldId="274"/>
        </pc:sldMkLst>
        <pc:spChg chg="add del mod">
          <ac:chgData name="Lisa McCann" userId="c385bbdc-c205-453b-b159-25400cf68eab" providerId="ADAL" clId="{175936F9-F78A-4B76-922B-B6E603545DC7}" dt="2022-03-23T13:17:51.940" v="114" actId="478"/>
          <ac:spMkLst>
            <pc:docMk/>
            <pc:sldMk cId="4143837095" sldId="274"/>
            <ac:spMk id="4" creationId="{A78BCE58-AA92-4C34-9D68-2AFDDDE1F38E}"/>
          </ac:spMkLst>
        </pc:spChg>
        <pc:spChg chg="add del mod">
          <ac:chgData name="Lisa McCann" userId="c385bbdc-c205-453b-b159-25400cf68eab" providerId="ADAL" clId="{175936F9-F78A-4B76-922B-B6E603545DC7}" dt="2022-03-23T13:17:49.304" v="112"/>
          <ac:spMkLst>
            <pc:docMk/>
            <pc:sldMk cId="4143837095" sldId="274"/>
            <ac:spMk id="10" creationId="{8466B185-39E3-45F2-A74B-78134E43462E}"/>
          </ac:spMkLst>
        </pc:spChg>
        <pc:spChg chg="add mod ord">
          <ac:chgData name="Lisa McCann" userId="c385bbdc-c205-453b-b159-25400cf68eab" providerId="ADAL" clId="{175936F9-F78A-4B76-922B-B6E603545DC7}" dt="2022-03-23T13:17:56.918" v="117" actId="1076"/>
          <ac:spMkLst>
            <pc:docMk/>
            <pc:sldMk cId="4143837095" sldId="274"/>
            <ac:spMk id="12" creationId="{DED219CB-AEA7-490C-A37C-2B1402604691}"/>
          </ac:spMkLst>
        </pc:spChg>
        <pc:picChg chg="add del">
          <ac:chgData name="Lisa McCann" userId="c385bbdc-c205-453b-b159-25400cf68eab" providerId="ADAL" clId="{175936F9-F78A-4B76-922B-B6E603545DC7}" dt="2022-03-23T13:17:51.940" v="114" actId="478"/>
          <ac:picMkLst>
            <pc:docMk/>
            <pc:sldMk cId="4143837095" sldId="274"/>
            <ac:picMk id="3" creationId="{77D76724-D3F3-4021-8F17-A59D20F9F7E7}"/>
          </ac:picMkLst>
        </pc:picChg>
        <pc:picChg chg="del">
          <ac:chgData name="Lisa McCann" userId="c385bbdc-c205-453b-b159-25400cf68eab" providerId="ADAL" clId="{175936F9-F78A-4B76-922B-B6E603545DC7}" dt="2022-03-23T13:21:18.802" v="194" actId="478"/>
          <ac:picMkLst>
            <pc:docMk/>
            <pc:sldMk cId="4143837095" sldId="274"/>
            <ac:picMk id="8" creationId="{77360630-BEF7-4784-849A-065C3BD5987F}"/>
          </ac:picMkLst>
        </pc:picChg>
        <pc:picChg chg="add del mod">
          <ac:chgData name="Lisa McCann" userId="c385bbdc-c205-453b-b159-25400cf68eab" providerId="ADAL" clId="{175936F9-F78A-4B76-922B-B6E603545DC7}" dt="2022-03-23T13:17:49.304" v="112"/>
          <ac:picMkLst>
            <pc:docMk/>
            <pc:sldMk cId="4143837095" sldId="274"/>
            <ac:picMk id="9" creationId="{A1B9A224-B49B-4024-A41F-F688692FDC92}"/>
          </ac:picMkLst>
        </pc:picChg>
        <pc:picChg chg="add mod ord">
          <ac:chgData name="Lisa McCann" userId="c385bbdc-c205-453b-b159-25400cf68eab" providerId="ADAL" clId="{175936F9-F78A-4B76-922B-B6E603545DC7}" dt="2022-03-23T13:17:54.415" v="116" actId="167"/>
          <ac:picMkLst>
            <pc:docMk/>
            <pc:sldMk cId="4143837095" sldId="274"/>
            <ac:picMk id="11" creationId="{6C74C589-7A33-4EE3-8048-F1CC0FD8F2AC}"/>
          </ac:picMkLst>
        </pc:picChg>
        <pc:picChg chg="add mod">
          <ac:chgData name="Lisa McCann" userId="c385bbdc-c205-453b-b159-25400cf68eab" providerId="ADAL" clId="{175936F9-F78A-4B76-922B-B6E603545DC7}" dt="2022-03-23T13:21:18.965" v="195"/>
          <ac:picMkLst>
            <pc:docMk/>
            <pc:sldMk cId="4143837095" sldId="274"/>
            <ac:picMk id="13" creationId="{031972D6-C4EB-42F8-85B0-15E88CEDF81C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1951695814" sldId="275"/>
        </pc:sldMkLst>
        <pc:spChg chg="del mod">
          <ac:chgData name="Lisa McCann" userId="c385bbdc-c205-453b-b159-25400cf68eab" providerId="ADAL" clId="{175936F9-F78A-4B76-922B-B6E603545DC7}" dt="2022-03-23T13:18:12.774" v="124" actId="478"/>
          <ac:spMkLst>
            <pc:docMk/>
            <pc:sldMk cId="1951695814" sldId="275"/>
            <ac:spMk id="4" creationId="{A78BCE58-AA92-4C34-9D68-2AFDDDE1F38E}"/>
          </ac:spMkLst>
        </pc:spChg>
        <pc:spChg chg="add mod ord">
          <ac:chgData name="Lisa McCann" userId="c385bbdc-c205-453b-b159-25400cf68eab" providerId="ADAL" clId="{175936F9-F78A-4B76-922B-B6E603545DC7}" dt="2022-03-23T13:18:18.007" v="127" actId="1076"/>
          <ac:spMkLst>
            <pc:docMk/>
            <pc:sldMk cId="1951695814" sldId="275"/>
            <ac:spMk id="12" creationId="{1F1849B0-D88D-4E02-901A-75C60FAE50C0}"/>
          </ac:spMkLst>
        </pc:spChg>
        <pc:picChg chg="del">
          <ac:chgData name="Lisa McCann" userId="c385bbdc-c205-453b-b159-25400cf68eab" providerId="ADAL" clId="{175936F9-F78A-4B76-922B-B6E603545DC7}" dt="2022-03-23T13:18:12.774" v="124" actId="478"/>
          <ac:picMkLst>
            <pc:docMk/>
            <pc:sldMk cId="1951695814" sldId="275"/>
            <ac:picMk id="3" creationId="{77D76724-D3F3-4021-8F17-A59D20F9F7E7}"/>
          </ac:picMkLst>
        </pc:picChg>
        <pc:picChg chg="del">
          <ac:chgData name="Lisa McCann" userId="c385bbdc-c205-453b-b159-25400cf68eab" providerId="ADAL" clId="{175936F9-F78A-4B76-922B-B6E603545DC7}" dt="2022-03-23T13:21:21.369" v="196" actId="478"/>
          <ac:picMkLst>
            <pc:docMk/>
            <pc:sldMk cId="1951695814" sldId="275"/>
            <ac:picMk id="8" creationId="{83785773-70D7-4083-9FA6-871DDB7ACEF9}"/>
          </ac:picMkLst>
        </pc:picChg>
        <pc:picChg chg="add mod ord">
          <ac:chgData name="Lisa McCann" userId="c385bbdc-c205-453b-b159-25400cf68eab" providerId="ADAL" clId="{175936F9-F78A-4B76-922B-B6E603545DC7}" dt="2022-03-23T13:18:15.470" v="126" actId="167"/>
          <ac:picMkLst>
            <pc:docMk/>
            <pc:sldMk cId="1951695814" sldId="275"/>
            <ac:picMk id="11" creationId="{9BFB291C-55AF-43B9-A371-8B1131DB007F}"/>
          </ac:picMkLst>
        </pc:picChg>
        <pc:picChg chg="add mod">
          <ac:chgData name="Lisa McCann" userId="c385bbdc-c205-453b-b159-25400cf68eab" providerId="ADAL" clId="{175936F9-F78A-4B76-922B-B6E603545DC7}" dt="2022-03-23T13:21:21.591" v="197"/>
          <ac:picMkLst>
            <pc:docMk/>
            <pc:sldMk cId="1951695814" sldId="275"/>
            <ac:picMk id="13" creationId="{A4F75BB7-8EA7-457E-A856-A7C2564597D6}"/>
          </ac:picMkLst>
        </pc:picChg>
      </pc:sldChg>
      <pc:sldChg chg="addSp delSp modSp add mod">
        <pc:chgData name="Lisa McCann" userId="c385bbdc-c205-453b-b159-25400cf68eab" providerId="ADAL" clId="{175936F9-F78A-4B76-922B-B6E603545DC7}" dt="2022-05-23T12:06:17.978" v="2240" actId="20577"/>
        <pc:sldMkLst>
          <pc:docMk/>
          <pc:sldMk cId="4098138050" sldId="275"/>
        </pc:sldMkLst>
        <pc:spChg chg="add mod">
          <ac:chgData name="Lisa McCann" userId="c385bbdc-c205-453b-b159-25400cf68eab" providerId="ADAL" clId="{175936F9-F78A-4B76-922B-B6E603545DC7}" dt="2022-05-23T12:06:17.978" v="2240" actId="20577"/>
          <ac:spMkLst>
            <pc:docMk/>
            <pc:sldMk cId="4098138050" sldId="275"/>
            <ac:spMk id="12" creationId="{5A3A7C6C-3FE6-4DE8-BD51-D442A2E6342F}"/>
          </ac:spMkLst>
        </pc:spChg>
        <pc:spChg chg="mod">
          <ac:chgData name="Lisa McCann" userId="c385bbdc-c205-453b-b159-25400cf68eab" providerId="ADAL" clId="{175936F9-F78A-4B76-922B-B6E603545DC7}" dt="2022-04-13T17:21:34.547" v="1573" actId="1076"/>
          <ac:spMkLst>
            <pc:docMk/>
            <pc:sldMk cId="4098138050" sldId="275"/>
            <ac:spMk id="26" creationId="{9313C05F-78A0-4675-9ACA-01BB32EB644F}"/>
          </ac:spMkLst>
        </pc:spChg>
        <pc:picChg chg="del">
          <ac:chgData name="Lisa McCann" userId="c385bbdc-c205-453b-b159-25400cf68eab" providerId="ADAL" clId="{175936F9-F78A-4B76-922B-B6E603545DC7}" dt="2022-04-13T17:14:34.693" v="1480" actId="478"/>
          <ac:picMkLst>
            <pc:docMk/>
            <pc:sldMk cId="4098138050" sldId="275"/>
            <ac:picMk id="10" creationId="{85B22014-CA5A-4503-92E1-74580AF14273}"/>
          </ac:picMkLst>
        </pc:picChg>
        <pc:picChg chg="add mod">
          <ac:chgData name="Lisa McCann" userId="c385bbdc-c205-453b-b159-25400cf68eab" providerId="ADAL" clId="{175936F9-F78A-4B76-922B-B6E603545DC7}" dt="2022-04-13T17:14:34.926" v="1481"/>
          <ac:picMkLst>
            <pc:docMk/>
            <pc:sldMk cId="4098138050" sldId="275"/>
            <ac:picMk id="11" creationId="{10135400-EE3D-4E8C-8061-B49EEE9D48E3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361439915" sldId="276"/>
        </pc:sldMkLst>
        <pc:spChg chg="del mod">
          <ac:chgData name="Lisa McCann" userId="c385bbdc-c205-453b-b159-25400cf68eab" providerId="ADAL" clId="{175936F9-F78A-4B76-922B-B6E603545DC7}" dt="2022-03-23T13:18:35.849" v="135" actId="478"/>
          <ac:spMkLst>
            <pc:docMk/>
            <pc:sldMk cId="361439915" sldId="276"/>
            <ac:spMk id="4" creationId="{A78BCE58-AA92-4C34-9D68-2AFDDDE1F38E}"/>
          </ac:spMkLst>
        </pc:spChg>
        <pc:spChg chg="add mod ord">
          <ac:chgData name="Lisa McCann" userId="c385bbdc-c205-453b-b159-25400cf68eab" providerId="ADAL" clId="{175936F9-F78A-4B76-922B-B6E603545DC7}" dt="2022-03-23T13:18:42.880" v="138" actId="1076"/>
          <ac:spMkLst>
            <pc:docMk/>
            <pc:sldMk cId="361439915" sldId="276"/>
            <ac:spMk id="10" creationId="{F44FFAB6-DA81-44C5-967B-D0239F1A4374}"/>
          </ac:spMkLst>
        </pc:spChg>
        <pc:picChg chg="del">
          <ac:chgData name="Lisa McCann" userId="c385bbdc-c205-453b-b159-25400cf68eab" providerId="ADAL" clId="{175936F9-F78A-4B76-922B-B6E603545DC7}" dt="2022-03-23T13:18:35.849" v="135" actId="478"/>
          <ac:picMkLst>
            <pc:docMk/>
            <pc:sldMk cId="361439915" sldId="276"/>
            <ac:picMk id="3" creationId="{77D76724-D3F3-4021-8F17-A59D20F9F7E7}"/>
          </ac:picMkLst>
        </pc:picChg>
        <pc:picChg chg="del">
          <ac:chgData name="Lisa McCann" userId="c385bbdc-c205-453b-b159-25400cf68eab" providerId="ADAL" clId="{175936F9-F78A-4B76-922B-B6E603545DC7}" dt="2022-03-23T13:21:23.911" v="198" actId="478"/>
          <ac:picMkLst>
            <pc:docMk/>
            <pc:sldMk cId="361439915" sldId="276"/>
            <ac:picMk id="8" creationId="{76E01E8B-1273-4F15-BB6D-1EF431127F86}"/>
          </ac:picMkLst>
        </pc:picChg>
        <pc:picChg chg="add mod ord">
          <ac:chgData name="Lisa McCann" userId="c385bbdc-c205-453b-b159-25400cf68eab" providerId="ADAL" clId="{175936F9-F78A-4B76-922B-B6E603545DC7}" dt="2022-03-23T13:18:38.523" v="137" actId="167"/>
          <ac:picMkLst>
            <pc:docMk/>
            <pc:sldMk cId="361439915" sldId="276"/>
            <ac:picMk id="9" creationId="{B49EFB8D-EF06-49BC-8EF4-19BA855DB98F}"/>
          </ac:picMkLst>
        </pc:picChg>
        <pc:picChg chg="add mod">
          <ac:chgData name="Lisa McCann" userId="c385bbdc-c205-453b-b159-25400cf68eab" providerId="ADAL" clId="{175936F9-F78A-4B76-922B-B6E603545DC7}" dt="2022-03-23T13:21:24.112" v="199"/>
          <ac:picMkLst>
            <pc:docMk/>
            <pc:sldMk cId="361439915" sldId="276"/>
            <ac:picMk id="13" creationId="{68D4F4BC-BE46-480D-9DD6-92FF77E4F7AD}"/>
          </ac:picMkLst>
        </pc:picChg>
      </pc:sldChg>
      <pc:sldChg chg="addSp delSp modSp add mod replId">
        <pc:chgData name="Lisa McCann" userId="c385bbdc-c205-453b-b159-25400cf68eab" providerId="ADAL" clId="{175936F9-F78A-4B76-922B-B6E603545DC7}" dt="2022-07-12T15:39:27.886" v="2327"/>
        <pc:sldMkLst>
          <pc:docMk/>
          <pc:sldMk cId="1300542927" sldId="276"/>
        </pc:sldMkLst>
        <pc:spChg chg="mod">
          <ac:chgData name="Lisa McCann" userId="c385bbdc-c205-453b-b159-25400cf68eab" providerId="ADAL" clId="{175936F9-F78A-4B76-922B-B6E603545DC7}" dt="2022-05-10T16:58:40.258" v="2198" actId="121"/>
          <ac:spMkLst>
            <pc:docMk/>
            <pc:sldMk cId="1300542927" sldId="276"/>
            <ac:spMk id="10" creationId="{5860C842-2052-4E0C-97ED-EF6A797F21B7}"/>
          </ac:spMkLst>
        </pc:spChg>
        <pc:spChg chg="mod">
          <ac:chgData name="Lisa McCann" userId="c385bbdc-c205-453b-b159-25400cf68eab" providerId="ADAL" clId="{175936F9-F78A-4B76-922B-B6E603545DC7}" dt="2022-05-10T16:45:39.198" v="2110" actId="6549"/>
          <ac:spMkLst>
            <pc:docMk/>
            <pc:sldMk cId="1300542927" sldId="276"/>
            <ac:spMk id="22" creationId="{E57D7066-95D4-481F-B492-F2DC71F7BE34}"/>
          </ac:spMkLst>
        </pc:spChg>
        <pc:spChg chg="mod">
          <ac:chgData name="Lisa McCann" userId="c385bbdc-c205-453b-b159-25400cf68eab" providerId="ADAL" clId="{175936F9-F78A-4B76-922B-B6E603545DC7}" dt="2022-05-10T16:54:10.462" v="2161"/>
          <ac:spMkLst>
            <pc:docMk/>
            <pc:sldMk cId="1300542927" sldId="276"/>
            <ac:spMk id="24" creationId="{64A43A52-D621-4CC6-89B5-34372A01986F}"/>
          </ac:spMkLst>
        </pc:spChg>
        <pc:spChg chg="add mod">
          <ac:chgData name="Lisa McCann" userId="c385bbdc-c205-453b-b159-25400cf68eab" providerId="ADAL" clId="{175936F9-F78A-4B76-922B-B6E603545DC7}" dt="2022-05-23T12:07:09.788" v="2252" actId="14100"/>
          <ac:spMkLst>
            <pc:docMk/>
            <pc:sldMk cId="1300542927" sldId="276"/>
            <ac:spMk id="28" creationId="{2C4D7F5F-F0DC-40D4-9281-EE95A6E4F9D8}"/>
          </ac:spMkLst>
        </pc:spChg>
        <pc:spChg chg="add mod">
          <ac:chgData name="Lisa McCann" userId="c385bbdc-c205-453b-b159-25400cf68eab" providerId="ADAL" clId="{175936F9-F78A-4B76-922B-B6E603545DC7}" dt="2022-03-25T15:11:10.437" v="1430"/>
          <ac:spMkLst>
            <pc:docMk/>
            <pc:sldMk cId="1300542927" sldId="276"/>
            <ac:spMk id="35" creationId="{A1041E5E-82FD-476F-A00F-F353D91B11A7}"/>
          </ac:spMkLst>
        </pc:spChg>
        <pc:spChg chg="add mod">
          <ac:chgData name="Lisa McCann" userId="c385bbdc-c205-453b-b159-25400cf68eab" providerId="ADAL" clId="{175936F9-F78A-4B76-922B-B6E603545DC7}" dt="2022-07-12T15:39:27.886" v="2327"/>
          <ac:spMkLst>
            <pc:docMk/>
            <pc:sldMk cId="1300542927" sldId="276"/>
            <ac:spMk id="42" creationId="{4590CE71-CD6E-95B2-28D0-DE6CE7392412}"/>
          </ac:spMkLst>
        </pc:spChg>
        <pc:spChg chg="add mod">
          <ac:chgData name="Lisa McCann" userId="c385bbdc-c205-453b-b159-25400cf68eab" providerId="ADAL" clId="{175936F9-F78A-4B76-922B-B6E603545DC7}" dt="2022-07-12T15:39:27.886" v="2327"/>
          <ac:spMkLst>
            <pc:docMk/>
            <pc:sldMk cId="1300542927" sldId="276"/>
            <ac:spMk id="44" creationId="{40D5D4A6-F2BB-14AF-4FB6-1F19303CC470}"/>
          </ac:spMkLst>
        </pc:spChg>
        <pc:spChg chg="del">
          <ac:chgData name="Lisa McCann" userId="c385bbdc-c205-453b-b159-25400cf68eab" providerId="ADAL" clId="{175936F9-F78A-4B76-922B-B6E603545DC7}" dt="2022-07-12T15:39:27.562" v="2326" actId="478"/>
          <ac:spMkLst>
            <pc:docMk/>
            <pc:sldMk cId="1300542927" sldId="276"/>
            <ac:spMk id="57" creationId="{3CF06CA3-BC07-4869-8F7F-8E9B042A1A74}"/>
          </ac:spMkLst>
        </pc:spChg>
        <pc:spChg chg="del">
          <ac:chgData name="Lisa McCann" userId="c385bbdc-c205-453b-b159-25400cf68eab" providerId="ADAL" clId="{175936F9-F78A-4B76-922B-B6E603545DC7}" dt="2022-07-12T15:39:27.562" v="2326" actId="478"/>
          <ac:spMkLst>
            <pc:docMk/>
            <pc:sldMk cId="1300542927" sldId="276"/>
            <ac:spMk id="60" creationId="{B1A0AEAE-8578-4326-BC0D-6D981A443821}"/>
          </ac:spMkLst>
        </pc:spChg>
        <pc:picChg chg="add mod">
          <ac:chgData name="Lisa McCann" userId="c385bbdc-c205-453b-b159-25400cf68eab" providerId="ADAL" clId="{175936F9-F78A-4B76-922B-B6E603545DC7}" dt="2022-05-10T16:54:17.833" v="2163" actId="1076"/>
          <ac:picMkLst>
            <pc:docMk/>
            <pc:sldMk cId="1300542927" sldId="276"/>
            <ac:picMk id="3" creationId="{68261A28-C433-5590-D64C-0CF65B93AAD7}"/>
          </ac:picMkLst>
        </pc:picChg>
        <pc:picChg chg="del">
          <ac:chgData name="Lisa McCann" userId="c385bbdc-c205-453b-b159-25400cf68eab" providerId="ADAL" clId="{175936F9-F78A-4B76-922B-B6E603545DC7}" dt="2022-07-12T15:39:27.562" v="2326" actId="478"/>
          <ac:picMkLst>
            <pc:docMk/>
            <pc:sldMk cId="1300542927" sldId="276"/>
            <ac:picMk id="13" creationId="{7342AD64-3685-4D7A-ACCF-59ACC2EF2532}"/>
          </ac:picMkLst>
        </pc:picChg>
        <pc:picChg chg="del">
          <ac:chgData name="Lisa McCann" userId="c385bbdc-c205-453b-b159-25400cf68eab" providerId="ADAL" clId="{175936F9-F78A-4B76-922B-B6E603545DC7}" dt="2022-07-12T15:39:27.562" v="2326" actId="478"/>
          <ac:picMkLst>
            <pc:docMk/>
            <pc:sldMk cId="1300542927" sldId="276"/>
            <ac:picMk id="15" creationId="{19969396-68C4-4DB9-A063-FA04A0B192CF}"/>
          </ac:picMkLst>
        </pc:picChg>
        <pc:picChg chg="del">
          <ac:chgData name="Lisa McCann" userId="c385bbdc-c205-453b-b159-25400cf68eab" providerId="ADAL" clId="{175936F9-F78A-4B76-922B-B6E603545DC7}" dt="2022-07-12T15:39:27.562" v="2326" actId="478"/>
          <ac:picMkLst>
            <pc:docMk/>
            <pc:sldMk cId="1300542927" sldId="276"/>
            <ac:picMk id="17" creationId="{1D030720-A90D-4508-A37F-71BA009F9A45}"/>
          </ac:picMkLst>
        </pc:picChg>
        <pc:picChg chg="del">
          <ac:chgData name="Lisa McCann" userId="c385bbdc-c205-453b-b159-25400cf68eab" providerId="ADAL" clId="{175936F9-F78A-4B76-922B-B6E603545DC7}" dt="2022-07-12T15:39:27.562" v="2326" actId="478"/>
          <ac:picMkLst>
            <pc:docMk/>
            <pc:sldMk cId="1300542927" sldId="276"/>
            <ac:picMk id="19" creationId="{09B12323-9C7B-48D0-B895-041636F18416}"/>
          </ac:picMkLst>
        </pc:picChg>
        <pc:picChg chg="add del mod">
          <ac:chgData name="Lisa McCann" userId="c385bbdc-c205-453b-b159-25400cf68eab" providerId="ADAL" clId="{175936F9-F78A-4B76-922B-B6E603545DC7}" dt="2022-03-25T15:01:17.972" v="1299" actId="478"/>
          <ac:picMkLst>
            <pc:docMk/>
            <pc:sldMk cId="1300542927" sldId="276"/>
            <ac:picMk id="20" creationId="{59E3F2D9-FDAD-4D01-B89B-4FE3CB8ECBE9}"/>
          </ac:picMkLst>
        </pc:picChg>
        <pc:picChg chg="del">
          <ac:chgData name="Lisa McCann" userId="c385bbdc-c205-453b-b159-25400cf68eab" providerId="ADAL" clId="{175936F9-F78A-4B76-922B-B6E603545DC7}" dt="2022-07-12T15:39:27.562" v="2326" actId="478"/>
          <ac:picMkLst>
            <pc:docMk/>
            <pc:sldMk cId="1300542927" sldId="276"/>
            <ac:picMk id="21" creationId="{6C7F6FC0-BA00-4620-8832-CE8322150A87}"/>
          </ac:picMkLst>
        </pc:picChg>
        <pc:picChg chg="del">
          <ac:chgData name="Lisa McCann" userId="c385bbdc-c205-453b-b159-25400cf68eab" providerId="ADAL" clId="{175936F9-F78A-4B76-922B-B6E603545DC7}" dt="2022-07-12T15:39:27.562" v="2326" actId="478"/>
          <ac:picMkLst>
            <pc:docMk/>
            <pc:sldMk cId="1300542927" sldId="276"/>
            <ac:picMk id="23" creationId="{24C0621C-110A-44B8-AA1A-EAB426EF69B4}"/>
          </ac:picMkLst>
        </pc:picChg>
        <pc:picChg chg="del">
          <ac:chgData name="Lisa McCann" userId="c385bbdc-c205-453b-b159-25400cf68eab" providerId="ADAL" clId="{175936F9-F78A-4B76-922B-B6E603545DC7}" dt="2022-07-12T15:39:27.562" v="2326" actId="478"/>
          <ac:picMkLst>
            <pc:docMk/>
            <pc:sldMk cId="1300542927" sldId="276"/>
            <ac:picMk id="25" creationId="{5179087D-980D-4ABD-9EC6-76C2496593C3}"/>
          </ac:picMkLst>
        </pc:picChg>
        <pc:picChg chg="del">
          <ac:chgData name="Lisa McCann" userId="c385bbdc-c205-453b-b159-25400cf68eab" providerId="ADAL" clId="{175936F9-F78A-4B76-922B-B6E603545DC7}" dt="2022-07-12T15:39:27.562" v="2326" actId="478"/>
          <ac:picMkLst>
            <pc:docMk/>
            <pc:sldMk cId="1300542927" sldId="276"/>
            <ac:picMk id="27" creationId="{E06F4AA3-6E87-4C28-9486-72147D2B1F02}"/>
          </ac:picMkLst>
        </pc:picChg>
        <pc:picChg chg="add del mod">
          <ac:chgData name="Lisa McCann" userId="c385bbdc-c205-453b-b159-25400cf68eab" providerId="ADAL" clId="{175936F9-F78A-4B76-922B-B6E603545DC7}" dt="2022-03-25T15:02:01.267" v="1312" actId="478"/>
          <ac:picMkLst>
            <pc:docMk/>
            <pc:sldMk cId="1300542927" sldId="276"/>
            <ac:picMk id="28" creationId="{3299DE3A-5767-4353-A76C-34A12E20EDB7}"/>
          </ac:picMkLst>
        </pc:picChg>
        <pc:picChg chg="add mod">
          <ac:chgData name="Lisa McCann" userId="c385bbdc-c205-453b-b159-25400cf68eab" providerId="ADAL" clId="{175936F9-F78A-4B76-922B-B6E603545DC7}" dt="2022-07-12T15:39:27.886" v="2327"/>
          <ac:picMkLst>
            <pc:docMk/>
            <pc:sldMk cId="1300542927" sldId="276"/>
            <ac:picMk id="29" creationId="{1FCB4DC3-579B-163C-B5F3-051261B42E1B}"/>
          </ac:picMkLst>
        </pc:picChg>
        <pc:picChg chg="add del mod">
          <ac:chgData name="Lisa McCann" userId="c385bbdc-c205-453b-b159-25400cf68eab" providerId="ADAL" clId="{175936F9-F78A-4B76-922B-B6E603545DC7}" dt="2022-05-10T16:14:54.356" v="1875" actId="478"/>
          <ac:picMkLst>
            <pc:docMk/>
            <pc:sldMk cId="1300542927" sldId="276"/>
            <ac:picMk id="29" creationId="{4C935CDB-ED67-4B70-A924-3A93C5ECF64C}"/>
          </ac:picMkLst>
        </pc:picChg>
        <pc:picChg chg="add del mod">
          <ac:chgData name="Lisa McCann" userId="c385bbdc-c205-453b-b159-25400cf68eab" providerId="ADAL" clId="{175936F9-F78A-4B76-922B-B6E603545DC7}" dt="2022-05-10T16:09:55.335" v="1829" actId="478"/>
          <ac:picMkLst>
            <pc:docMk/>
            <pc:sldMk cId="1300542927" sldId="276"/>
            <ac:picMk id="30" creationId="{2BD8E49C-E2DF-400C-9030-A696DB68CF86}"/>
          </ac:picMkLst>
        </pc:picChg>
        <pc:picChg chg="add mod">
          <ac:chgData name="Lisa McCann" userId="c385bbdc-c205-453b-b159-25400cf68eab" providerId="ADAL" clId="{175936F9-F78A-4B76-922B-B6E603545DC7}" dt="2022-07-12T15:39:27.886" v="2327"/>
          <ac:picMkLst>
            <pc:docMk/>
            <pc:sldMk cId="1300542927" sldId="276"/>
            <ac:picMk id="30" creationId="{A9E178A5-F742-A456-1FE2-ACF907378505}"/>
          </ac:picMkLst>
        </pc:picChg>
        <pc:picChg chg="add del mod">
          <ac:chgData name="Lisa McCann" userId="c385bbdc-c205-453b-b159-25400cf68eab" providerId="ADAL" clId="{175936F9-F78A-4B76-922B-B6E603545DC7}" dt="2022-05-10T16:14:54.356" v="1875" actId="478"/>
          <ac:picMkLst>
            <pc:docMk/>
            <pc:sldMk cId="1300542927" sldId="276"/>
            <ac:picMk id="31" creationId="{05EC5FDE-5CA7-45EC-B94A-EB4A1D3D687F}"/>
          </ac:picMkLst>
        </pc:picChg>
        <pc:picChg chg="add mod">
          <ac:chgData name="Lisa McCann" userId="c385bbdc-c205-453b-b159-25400cf68eab" providerId="ADAL" clId="{175936F9-F78A-4B76-922B-B6E603545DC7}" dt="2022-07-12T15:39:27.886" v="2327"/>
          <ac:picMkLst>
            <pc:docMk/>
            <pc:sldMk cId="1300542927" sldId="276"/>
            <ac:picMk id="31" creationId="{EE6E1568-85F9-9B63-0223-786A9302001D}"/>
          </ac:picMkLst>
        </pc:picChg>
        <pc:picChg chg="add mod">
          <ac:chgData name="Lisa McCann" userId="c385bbdc-c205-453b-b159-25400cf68eab" providerId="ADAL" clId="{175936F9-F78A-4B76-922B-B6E603545DC7}" dt="2022-07-12T15:39:27.886" v="2327"/>
          <ac:picMkLst>
            <pc:docMk/>
            <pc:sldMk cId="1300542927" sldId="276"/>
            <ac:picMk id="32" creationId="{A5A10F75-78EC-D883-CDD6-470B1E47566F}"/>
          </ac:picMkLst>
        </pc:picChg>
        <pc:picChg chg="add del mod">
          <ac:chgData name="Lisa McCann" userId="c385bbdc-c205-453b-b159-25400cf68eab" providerId="ADAL" clId="{175936F9-F78A-4B76-922B-B6E603545DC7}" dt="2022-05-10T16:14:54.356" v="1875" actId="478"/>
          <ac:picMkLst>
            <pc:docMk/>
            <pc:sldMk cId="1300542927" sldId="276"/>
            <ac:picMk id="32" creationId="{D65F217E-C14D-4332-8E7F-070A9D82220A}"/>
          </ac:picMkLst>
        </pc:picChg>
        <pc:picChg chg="add mod">
          <ac:chgData name="Lisa McCann" userId="c385bbdc-c205-453b-b159-25400cf68eab" providerId="ADAL" clId="{175936F9-F78A-4B76-922B-B6E603545DC7}" dt="2022-07-12T15:39:27.886" v="2327"/>
          <ac:picMkLst>
            <pc:docMk/>
            <pc:sldMk cId="1300542927" sldId="276"/>
            <ac:picMk id="33" creationId="{888F7BD0-EB09-0ED8-4FAD-2F117A44C2EF}"/>
          </ac:picMkLst>
        </pc:picChg>
        <pc:picChg chg="add del mod">
          <ac:chgData name="Lisa McCann" userId="c385bbdc-c205-453b-b159-25400cf68eab" providerId="ADAL" clId="{175936F9-F78A-4B76-922B-B6E603545DC7}" dt="2022-05-10T16:14:54.356" v="1875" actId="478"/>
          <ac:picMkLst>
            <pc:docMk/>
            <pc:sldMk cId="1300542927" sldId="276"/>
            <ac:picMk id="33" creationId="{BFB3ADFF-BDFA-4320-90C6-990D19A2EC9B}"/>
          </ac:picMkLst>
        </pc:picChg>
        <pc:picChg chg="add mod">
          <ac:chgData name="Lisa McCann" userId="c385bbdc-c205-453b-b159-25400cf68eab" providerId="ADAL" clId="{175936F9-F78A-4B76-922B-B6E603545DC7}" dt="2022-03-25T15:11:10.437" v="1430"/>
          <ac:picMkLst>
            <pc:docMk/>
            <pc:sldMk cId="1300542927" sldId="276"/>
            <ac:picMk id="34" creationId="{C23A960E-965C-4518-8660-70271EF3105D}"/>
          </ac:picMkLst>
        </pc:picChg>
        <pc:picChg chg="add mod">
          <ac:chgData name="Lisa McCann" userId="c385bbdc-c205-453b-b159-25400cf68eab" providerId="ADAL" clId="{175936F9-F78A-4B76-922B-B6E603545DC7}" dt="2022-05-10T16:51:16.090" v="2126" actId="14100"/>
          <ac:picMkLst>
            <pc:docMk/>
            <pc:sldMk cId="1300542927" sldId="276"/>
            <ac:picMk id="36" creationId="{F6990916-DE54-18AB-A468-C2851B26A0B7}"/>
          </ac:picMkLst>
        </pc:picChg>
        <pc:picChg chg="add mod">
          <ac:chgData name="Lisa McCann" userId="c385bbdc-c205-453b-b159-25400cf68eab" providerId="ADAL" clId="{175936F9-F78A-4B76-922B-B6E603545DC7}" dt="2022-05-10T16:54:21.049" v="2164" actId="1076"/>
          <ac:picMkLst>
            <pc:docMk/>
            <pc:sldMk cId="1300542927" sldId="276"/>
            <ac:picMk id="37" creationId="{C62CC077-889A-FA34-193D-0B5070EDB155}"/>
          </ac:picMkLst>
        </pc:picChg>
        <pc:picChg chg="add mod">
          <ac:chgData name="Lisa McCann" userId="c385bbdc-c205-453b-b159-25400cf68eab" providerId="ADAL" clId="{175936F9-F78A-4B76-922B-B6E603545DC7}" dt="2022-05-10T16:51:36.899" v="2134" actId="1076"/>
          <ac:picMkLst>
            <pc:docMk/>
            <pc:sldMk cId="1300542927" sldId="276"/>
            <ac:picMk id="38" creationId="{3BE78B50-5536-2F60-C656-DA30EA5424E3}"/>
          </ac:picMkLst>
        </pc:picChg>
        <pc:picChg chg="add mod">
          <ac:chgData name="Lisa McCann" userId="c385bbdc-c205-453b-b159-25400cf68eab" providerId="ADAL" clId="{175936F9-F78A-4B76-922B-B6E603545DC7}" dt="2022-05-10T16:51:24.475" v="2129" actId="1076"/>
          <ac:picMkLst>
            <pc:docMk/>
            <pc:sldMk cId="1300542927" sldId="276"/>
            <ac:picMk id="39" creationId="{270FFFE1-2ADC-3C84-DB23-62CA39DE5448}"/>
          </ac:picMkLst>
        </pc:picChg>
        <pc:picChg chg="add mod">
          <ac:chgData name="Lisa McCann" userId="c385bbdc-c205-453b-b159-25400cf68eab" providerId="ADAL" clId="{175936F9-F78A-4B76-922B-B6E603545DC7}" dt="2022-07-12T15:39:27.886" v="2327"/>
          <ac:picMkLst>
            <pc:docMk/>
            <pc:sldMk cId="1300542927" sldId="276"/>
            <ac:picMk id="40" creationId="{28F5BE6F-60AC-87C1-977F-341341C678D3}"/>
          </ac:picMkLst>
        </pc:picChg>
        <pc:picChg chg="del">
          <ac:chgData name="Lisa McCann" userId="c385bbdc-c205-453b-b159-25400cf68eab" providerId="ADAL" clId="{175936F9-F78A-4B76-922B-B6E603545DC7}" dt="2022-07-12T15:39:27.562" v="2326" actId="478"/>
          <ac:picMkLst>
            <pc:docMk/>
            <pc:sldMk cId="1300542927" sldId="276"/>
            <ac:picMk id="41" creationId="{F2CFFAC6-F4B4-45BD-A952-5DB125DA3AF3}"/>
          </ac:picMkLst>
        </pc:picChg>
        <pc:picChg chg="add mod">
          <ac:chgData name="Lisa McCann" userId="c385bbdc-c205-453b-b159-25400cf68eab" providerId="ADAL" clId="{175936F9-F78A-4B76-922B-B6E603545DC7}" dt="2022-07-12T15:39:27.886" v="2327"/>
          <ac:picMkLst>
            <pc:docMk/>
            <pc:sldMk cId="1300542927" sldId="276"/>
            <ac:picMk id="43" creationId="{F83945A8-462C-A999-7A92-6471294CA1E8}"/>
          </ac:picMkLst>
        </pc:picChg>
        <pc:picChg chg="add mod">
          <ac:chgData name="Lisa McCann" userId="c385bbdc-c205-453b-b159-25400cf68eab" providerId="ADAL" clId="{175936F9-F78A-4B76-922B-B6E603545DC7}" dt="2022-07-12T15:39:27.886" v="2327"/>
          <ac:picMkLst>
            <pc:docMk/>
            <pc:sldMk cId="1300542927" sldId="276"/>
            <ac:picMk id="45" creationId="{03D5FC13-6E3D-91B9-A18B-DC4595F3263D}"/>
          </ac:picMkLst>
        </pc:picChg>
        <pc:picChg chg="del">
          <ac:chgData name="Lisa McCann" userId="c385bbdc-c205-453b-b159-25400cf68eab" providerId="ADAL" clId="{175936F9-F78A-4B76-922B-B6E603545DC7}" dt="2022-07-12T15:39:27.562" v="2326" actId="478"/>
          <ac:picMkLst>
            <pc:docMk/>
            <pc:sldMk cId="1300542927" sldId="276"/>
            <ac:picMk id="59" creationId="{244309C7-3C81-4D9B-9EBF-175D96578974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2114686403" sldId="277"/>
        </pc:sldMkLst>
        <pc:spChg chg="del">
          <ac:chgData name="Lisa McCann" userId="c385bbdc-c205-453b-b159-25400cf68eab" providerId="ADAL" clId="{175936F9-F78A-4B76-922B-B6E603545DC7}" dt="2022-03-23T13:18:59.584" v="144" actId="478"/>
          <ac:spMkLst>
            <pc:docMk/>
            <pc:sldMk cId="2114686403" sldId="277"/>
            <ac:spMk id="4" creationId="{A78BCE58-AA92-4C34-9D68-2AFDDDE1F38E}"/>
          </ac:spMkLst>
        </pc:spChg>
        <pc:spChg chg="add mod ord">
          <ac:chgData name="Lisa McCann" userId="c385bbdc-c205-453b-b159-25400cf68eab" providerId="ADAL" clId="{175936F9-F78A-4B76-922B-B6E603545DC7}" dt="2022-03-23T13:19:06.529" v="148" actId="1076"/>
          <ac:spMkLst>
            <pc:docMk/>
            <pc:sldMk cId="2114686403" sldId="277"/>
            <ac:spMk id="10" creationId="{605C5B87-C983-49DE-BFEE-EB7B0056B85E}"/>
          </ac:spMkLst>
        </pc:spChg>
        <pc:picChg chg="del">
          <ac:chgData name="Lisa McCann" userId="c385bbdc-c205-453b-b159-25400cf68eab" providerId="ADAL" clId="{175936F9-F78A-4B76-922B-B6E603545DC7}" dt="2022-03-23T13:18:59.956" v="145" actId="478"/>
          <ac:picMkLst>
            <pc:docMk/>
            <pc:sldMk cId="2114686403" sldId="277"/>
            <ac:picMk id="3" creationId="{77D76724-D3F3-4021-8F17-A59D20F9F7E7}"/>
          </ac:picMkLst>
        </pc:picChg>
        <pc:picChg chg="del">
          <ac:chgData name="Lisa McCann" userId="c385bbdc-c205-453b-b159-25400cf68eab" providerId="ADAL" clId="{175936F9-F78A-4B76-922B-B6E603545DC7}" dt="2022-03-23T13:21:26.299" v="200" actId="478"/>
          <ac:picMkLst>
            <pc:docMk/>
            <pc:sldMk cId="2114686403" sldId="277"/>
            <ac:picMk id="8" creationId="{B8156A5A-F52C-496A-AAC2-CD62C9BE9859}"/>
          </ac:picMkLst>
        </pc:picChg>
        <pc:picChg chg="add mod ord">
          <ac:chgData name="Lisa McCann" userId="c385bbdc-c205-453b-b159-25400cf68eab" providerId="ADAL" clId="{175936F9-F78A-4B76-922B-B6E603545DC7}" dt="2022-03-23T13:19:03.678" v="147" actId="167"/>
          <ac:picMkLst>
            <pc:docMk/>
            <pc:sldMk cId="2114686403" sldId="277"/>
            <ac:picMk id="9" creationId="{180F06C9-E69F-4524-87CC-FBA634C669C4}"/>
          </ac:picMkLst>
        </pc:picChg>
        <pc:picChg chg="add mod">
          <ac:chgData name="Lisa McCann" userId="c385bbdc-c205-453b-b159-25400cf68eab" providerId="ADAL" clId="{175936F9-F78A-4B76-922B-B6E603545DC7}" dt="2022-03-23T13:21:26.547" v="201"/>
          <ac:picMkLst>
            <pc:docMk/>
            <pc:sldMk cId="2114686403" sldId="277"/>
            <ac:picMk id="13" creationId="{5FE1862A-D24C-4DC7-A649-0A63DD47953C}"/>
          </ac:picMkLst>
        </pc:picChg>
      </pc:sldChg>
      <pc:sldChg chg="addSp delSp modSp add mod">
        <pc:chgData name="Lisa McCann" userId="c385bbdc-c205-453b-b159-25400cf68eab" providerId="ADAL" clId="{175936F9-F78A-4B76-922B-B6E603545DC7}" dt="2022-05-23T12:07:14.151" v="2253" actId="20577"/>
        <pc:sldMkLst>
          <pc:docMk/>
          <pc:sldMk cId="3947614968" sldId="277"/>
        </pc:sldMkLst>
        <pc:spChg chg="add mod">
          <ac:chgData name="Lisa McCann" userId="c385bbdc-c205-453b-b159-25400cf68eab" providerId="ADAL" clId="{175936F9-F78A-4B76-922B-B6E603545DC7}" dt="2022-05-23T12:07:14.151" v="2253" actId="20577"/>
          <ac:spMkLst>
            <pc:docMk/>
            <pc:sldMk cId="3947614968" sldId="277"/>
            <ac:spMk id="12" creationId="{32CAD280-EC57-42A4-B5DA-063B5EA5241F}"/>
          </ac:spMkLst>
        </pc:spChg>
        <pc:spChg chg="mod">
          <ac:chgData name="Lisa McCann" userId="c385bbdc-c205-453b-b159-25400cf68eab" providerId="ADAL" clId="{175936F9-F78A-4B76-922B-B6E603545DC7}" dt="2022-04-13T17:24:39.594" v="1605" actId="1076"/>
          <ac:spMkLst>
            <pc:docMk/>
            <pc:sldMk cId="3947614968" sldId="277"/>
            <ac:spMk id="26" creationId="{9313C05F-78A0-4675-9ACA-01BB32EB644F}"/>
          </ac:spMkLst>
        </pc:spChg>
        <pc:picChg chg="del">
          <ac:chgData name="Lisa McCann" userId="c385bbdc-c205-453b-b159-25400cf68eab" providerId="ADAL" clId="{175936F9-F78A-4B76-922B-B6E603545DC7}" dt="2022-04-13T17:14:37.351" v="1482" actId="478"/>
          <ac:picMkLst>
            <pc:docMk/>
            <pc:sldMk cId="3947614968" sldId="277"/>
            <ac:picMk id="10" creationId="{85B22014-CA5A-4503-92E1-74580AF14273}"/>
          </ac:picMkLst>
        </pc:picChg>
        <pc:picChg chg="add mod">
          <ac:chgData name="Lisa McCann" userId="c385bbdc-c205-453b-b159-25400cf68eab" providerId="ADAL" clId="{175936F9-F78A-4B76-922B-B6E603545DC7}" dt="2022-04-13T17:14:37.552" v="1483"/>
          <ac:picMkLst>
            <pc:docMk/>
            <pc:sldMk cId="3947614968" sldId="277"/>
            <ac:picMk id="11" creationId="{EE83BD2C-E7D2-403A-AE64-1BB4EFE0F713}"/>
          </ac:picMkLst>
        </pc:picChg>
      </pc:sldChg>
      <pc:sldChg chg="addSp delSp modSp add mod replId">
        <pc:chgData name="Lisa McCann" userId="c385bbdc-c205-453b-b159-25400cf68eab" providerId="ADAL" clId="{175936F9-F78A-4B76-922B-B6E603545DC7}" dt="2022-07-12T15:39:32.429" v="2329"/>
        <pc:sldMkLst>
          <pc:docMk/>
          <pc:sldMk cId="151400753" sldId="278"/>
        </pc:sldMkLst>
        <pc:spChg chg="mod">
          <ac:chgData name="Lisa McCann" userId="c385bbdc-c205-453b-b159-25400cf68eab" providerId="ADAL" clId="{175936F9-F78A-4B76-922B-B6E603545DC7}" dt="2022-05-10T16:58:49.718" v="2201" actId="121"/>
          <ac:spMkLst>
            <pc:docMk/>
            <pc:sldMk cId="151400753" sldId="278"/>
            <ac:spMk id="10" creationId="{5860C842-2052-4E0C-97ED-EF6A797F21B7}"/>
          </ac:spMkLst>
        </pc:spChg>
        <pc:spChg chg="mod">
          <ac:chgData name="Lisa McCann" userId="c385bbdc-c205-453b-b159-25400cf68eab" providerId="ADAL" clId="{175936F9-F78A-4B76-922B-B6E603545DC7}" dt="2022-05-10T16:53:10.107" v="2144" actId="20577"/>
          <ac:spMkLst>
            <pc:docMk/>
            <pc:sldMk cId="151400753" sldId="278"/>
            <ac:spMk id="22" creationId="{E57D7066-95D4-481F-B492-F2DC71F7BE34}"/>
          </ac:spMkLst>
        </pc:spChg>
        <pc:spChg chg="mod">
          <ac:chgData name="Lisa McCann" userId="c385bbdc-c205-453b-b159-25400cf68eab" providerId="ADAL" clId="{175936F9-F78A-4B76-922B-B6E603545DC7}" dt="2022-05-10T16:53:34.289" v="2150" actId="14100"/>
          <ac:spMkLst>
            <pc:docMk/>
            <pc:sldMk cId="151400753" sldId="278"/>
            <ac:spMk id="24" creationId="{64A43A52-D621-4CC6-89B5-34372A01986F}"/>
          </ac:spMkLst>
        </pc:spChg>
        <pc:spChg chg="add mod">
          <ac:chgData name="Lisa McCann" userId="c385bbdc-c205-453b-b159-25400cf68eab" providerId="ADAL" clId="{175936F9-F78A-4B76-922B-B6E603545DC7}" dt="2022-05-23T12:07:19.025" v="2254" actId="20577"/>
          <ac:spMkLst>
            <pc:docMk/>
            <pc:sldMk cId="151400753" sldId="278"/>
            <ac:spMk id="28" creationId="{4C13006F-3AC0-48F8-9C03-9274785E2928}"/>
          </ac:spMkLst>
        </pc:spChg>
        <pc:spChg chg="add mod">
          <ac:chgData name="Lisa McCann" userId="c385bbdc-c205-453b-b159-25400cf68eab" providerId="ADAL" clId="{175936F9-F78A-4B76-922B-B6E603545DC7}" dt="2022-07-12T15:39:32.429" v="2329"/>
          <ac:spMkLst>
            <pc:docMk/>
            <pc:sldMk cId="151400753" sldId="278"/>
            <ac:spMk id="35" creationId="{8E1A7A8B-035F-D92B-B6AA-D15B0827F248}"/>
          </ac:spMkLst>
        </pc:spChg>
        <pc:spChg chg="add mod">
          <ac:chgData name="Lisa McCann" userId="c385bbdc-c205-453b-b159-25400cf68eab" providerId="ADAL" clId="{175936F9-F78A-4B76-922B-B6E603545DC7}" dt="2022-07-12T15:39:32.429" v="2329"/>
          <ac:spMkLst>
            <pc:docMk/>
            <pc:sldMk cId="151400753" sldId="278"/>
            <ac:spMk id="37" creationId="{95780E6F-C6B7-9F0C-C3A6-D07B83FB8C9B}"/>
          </ac:spMkLst>
        </pc:spChg>
        <pc:spChg chg="add mod">
          <ac:chgData name="Lisa McCann" userId="c385bbdc-c205-453b-b159-25400cf68eab" providerId="ADAL" clId="{175936F9-F78A-4B76-922B-B6E603545DC7}" dt="2022-03-25T15:11:19.453" v="1434"/>
          <ac:spMkLst>
            <pc:docMk/>
            <pc:sldMk cId="151400753" sldId="278"/>
            <ac:spMk id="39" creationId="{1E4277BB-C338-482F-8144-F5120E3E9777}"/>
          </ac:spMkLst>
        </pc:spChg>
        <pc:spChg chg="del">
          <ac:chgData name="Lisa McCann" userId="c385bbdc-c205-453b-b159-25400cf68eab" providerId="ADAL" clId="{175936F9-F78A-4B76-922B-B6E603545DC7}" dt="2022-07-12T15:39:32.176" v="2328" actId="478"/>
          <ac:spMkLst>
            <pc:docMk/>
            <pc:sldMk cId="151400753" sldId="278"/>
            <ac:spMk id="57" creationId="{3CF06CA3-BC07-4869-8F7F-8E9B042A1A74}"/>
          </ac:spMkLst>
        </pc:spChg>
        <pc:spChg chg="del">
          <ac:chgData name="Lisa McCann" userId="c385bbdc-c205-453b-b159-25400cf68eab" providerId="ADAL" clId="{175936F9-F78A-4B76-922B-B6E603545DC7}" dt="2022-07-12T15:39:32.176" v="2328" actId="478"/>
          <ac:spMkLst>
            <pc:docMk/>
            <pc:sldMk cId="151400753" sldId="278"/>
            <ac:spMk id="60" creationId="{B1A0AEAE-8578-4326-BC0D-6D981A443821}"/>
          </ac:spMkLst>
        </pc:spChg>
        <pc:picChg chg="del">
          <ac:chgData name="Lisa McCann" userId="c385bbdc-c205-453b-b159-25400cf68eab" providerId="ADAL" clId="{175936F9-F78A-4B76-922B-B6E603545DC7}" dt="2022-07-12T15:39:32.176" v="2328" actId="478"/>
          <ac:picMkLst>
            <pc:docMk/>
            <pc:sldMk cId="151400753" sldId="278"/>
            <ac:picMk id="13" creationId="{7342AD64-3685-4D7A-ACCF-59ACC2EF2532}"/>
          </ac:picMkLst>
        </pc:picChg>
        <pc:picChg chg="del">
          <ac:chgData name="Lisa McCann" userId="c385bbdc-c205-453b-b159-25400cf68eab" providerId="ADAL" clId="{175936F9-F78A-4B76-922B-B6E603545DC7}" dt="2022-07-12T15:39:32.176" v="2328" actId="478"/>
          <ac:picMkLst>
            <pc:docMk/>
            <pc:sldMk cId="151400753" sldId="278"/>
            <ac:picMk id="15" creationId="{19969396-68C4-4DB9-A063-FA04A0B192CF}"/>
          </ac:picMkLst>
        </pc:picChg>
        <pc:picChg chg="del">
          <ac:chgData name="Lisa McCann" userId="c385bbdc-c205-453b-b159-25400cf68eab" providerId="ADAL" clId="{175936F9-F78A-4B76-922B-B6E603545DC7}" dt="2022-07-12T15:39:32.176" v="2328" actId="478"/>
          <ac:picMkLst>
            <pc:docMk/>
            <pc:sldMk cId="151400753" sldId="278"/>
            <ac:picMk id="17" creationId="{1D030720-A90D-4508-A37F-71BA009F9A45}"/>
          </ac:picMkLst>
        </pc:picChg>
        <pc:picChg chg="del">
          <ac:chgData name="Lisa McCann" userId="c385bbdc-c205-453b-b159-25400cf68eab" providerId="ADAL" clId="{175936F9-F78A-4B76-922B-B6E603545DC7}" dt="2022-07-12T15:39:32.176" v="2328" actId="478"/>
          <ac:picMkLst>
            <pc:docMk/>
            <pc:sldMk cId="151400753" sldId="278"/>
            <ac:picMk id="19" creationId="{09B12323-9C7B-48D0-B895-041636F18416}"/>
          </ac:picMkLst>
        </pc:picChg>
        <pc:picChg chg="add del mod">
          <ac:chgData name="Lisa McCann" userId="c385bbdc-c205-453b-b159-25400cf68eab" providerId="ADAL" clId="{175936F9-F78A-4B76-922B-B6E603545DC7}" dt="2022-03-25T15:03:35.182" v="1319" actId="478"/>
          <ac:picMkLst>
            <pc:docMk/>
            <pc:sldMk cId="151400753" sldId="278"/>
            <ac:picMk id="20" creationId="{0D16BF53-C8D2-41A5-ACBE-4A4AB7ED6500}"/>
          </ac:picMkLst>
        </pc:picChg>
        <pc:picChg chg="del">
          <ac:chgData name="Lisa McCann" userId="c385bbdc-c205-453b-b159-25400cf68eab" providerId="ADAL" clId="{175936F9-F78A-4B76-922B-B6E603545DC7}" dt="2022-07-12T15:39:32.176" v="2328" actId="478"/>
          <ac:picMkLst>
            <pc:docMk/>
            <pc:sldMk cId="151400753" sldId="278"/>
            <ac:picMk id="21" creationId="{6C7F6FC0-BA00-4620-8832-CE8322150A87}"/>
          </ac:picMkLst>
        </pc:picChg>
        <pc:picChg chg="del">
          <ac:chgData name="Lisa McCann" userId="c385bbdc-c205-453b-b159-25400cf68eab" providerId="ADAL" clId="{175936F9-F78A-4B76-922B-B6E603545DC7}" dt="2022-07-12T15:39:32.176" v="2328" actId="478"/>
          <ac:picMkLst>
            <pc:docMk/>
            <pc:sldMk cId="151400753" sldId="278"/>
            <ac:picMk id="23" creationId="{24C0621C-110A-44B8-AA1A-EAB426EF69B4}"/>
          </ac:picMkLst>
        </pc:picChg>
        <pc:picChg chg="del">
          <ac:chgData name="Lisa McCann" userId="c385bbdc-c205-453b-b159-25400cf68eab" providerId="ADAL" clId="{175936F9-F78A-4B76-922B-B6E603545DC7}" dt="2022-07-12T15:39:32.176" v="2328" actId="478"/>
          <ac:picMkLst>
            <pc:docMk/>
            <pc:sldMk cId="151400753" sldId="278"/>
            <ac:picMk id="25" creationId="{5179087D-980D-4ABD-9EC6-76C2496593C3}"/>
          </ac:picMkLst>
        </pc:picChg>
        <pc:picChg chg="del">
          <ac:chgData name="Lisa McCann" userId="c385bbdc-c205-453b-b159-25400cf68eab" providerId="ADAL" clId="{175936F9-F78A-4B76-922B-B6E603545DC7}" dt="2022-07-12T15:39:32.176" v="2328" actId="478"/>
          <ac:picMkLst>
            <pc:docMk/>
            <pc:sldMk cId="151400753" sldId="278"/>
            <ac:picMk id="27" creationId="{E06F4AA3-6E87-4C28-9486-72147D2B1F02}"/>
          </ac:picMkLst>
        </pc:picChg>
        <pc:picChg chg="add del mod">
          <ac:chgData name="Lisa McCann" userId="c385bbdc-c205-453b-b159-25400cf68eab" providerId="ADAL" clId="{175936F9-F78A-4B76-922B-B6E603545DC7}" dt="2022-03-25T15:03:34.082" v="1318"/>
          <ac:picMkLst>
            <pc:docMk/>
            <pc:sldMk cId="151400753" sldId="278"/>
            <ac:picMk id="28" creationId="{C0903711-5BC1-4C11-9335-D59DAEA22551}"/>
          </ac:picMkLst>
        </pc:picChg>
        <pc:picChg chg="add mod">
          <ac:chgData name="Lisa McCann" userId="c385bbdc-c205-453b-b159-25400cf68eab" providerId="ADAL" clId="{175936F9-F78A-4B76-922B-B6E603545DC7}" dt="2022-07-12T15:39:32.429" v="2329"/>
          <ac:picMkLst>
            <pc:docMk/>
            <pc:sldMk cId="151400753" sldId="278"/>
            <ac:picMk id="29" creationId="{14A45E18-C992-7976-BB08-6FE42D720DF4}"/>
          </ac:picMkLst>
        </pc:picChg>
        <pc:picChg chg="add del mod">
          <ac:chgData name="Lisa McCann" userId="c385bbdc-c205-453b-b159-25400cf68eab" providerId="ADAL" clId="{175936F9-F78A-4B76-922B-B6E603545DC7}" dt="2022-05-10T16:53:46.157" v="2151" actId="478"/>
          <ac:picMkLst>
            <pc:docMk/>
            <pc:sldMk cId="151400753" sldId="278"/>
            <ac:picMk id="29" creationId="{3E5A71FE-A71F-7972-F519-BD64D99C9073}"/>
          </ac:picMkLst>
        </pc:picChg>
        <pc:picChg chg="add del mod">
          <ac:chgData name="Lisa McCann" userId="c385bbdc-c205-453b-b159-25400cf68eab" providerId="ADAL" clId="{175936F9-F78A-4B76-922B-B6E603545DC7}" dt="2022-03-25T15:03:34.082" v="1318"/>
          <ac:picMkLst>
            <pc:docMk/>
            <pc:sldMk cId="151400753" sldId="278"/>
            <ac:picMk id="29" creationId="{D04B5DE0-BA52-44CE-9BC5-4409F5574B99}"/>
          </ac:picMkLst>
        </pc:picChg>
        <pc:picChg chg="add del mod">
          <ac:chgData name="Lisa McCann" userId="c385bbdc-c205-453b-b159-25400cf68eab" providerId="ADAL" clId="{175936F9-F78A-4B76-922B-B6E603545DC7}" dt="2022-03-25T15:03:34.082" v="1318"/>
          <ac:picMkLst>
            <pc:docMk/>
            <pc:sldMk cId="151400753" sldId="278"/>
            <ac:picMk id="30" creationId="{822151D2-ABD9-4229-BC40-7CE72F86AC5C}"/>
          </ac:picMkLst>
        </pc:picChg>
        <pc:picChg chg="add del mod">
          <ac:chgData name="Lisa McCann" userId="c385bbdc-c205-453b-b159-25400cf68eab" providerId="ADAL" clId="{175936F9-F78A-4B76-922B-B6E603545DC7}" dt="2022-05-10T16:53:46.157" v="2151" actId="478"/>
          <ac:picMkLst>
            <pc:docMk/>
            <pc:sldMk cId="151400753" sldId="278"/>
            <ac:picMk id="30" creationId="{8464151B-1339-FF4B-1D17-01299FD60601}"/>
          </ac:picMkLst>
        </pc:picChg>
        <pc:picChg chg="add mod">
          <ac:chgData name="Lisa McCann" userId="c385bbdc-c205-453b-b159-25400cf68eab" providerId="ADAL" clId="{175936F9-F78A-4B76-922B-B6E603545DC7}" dt="2022-07-12T15:39:32.429" v="2329"/>
          <ac:picMkLst>
            <pc:docMk/>
            <pc:sldMk cId="151400753" sldId="278"/>
            <ac:picMk id="30" creationId="{D662E3EC-8AF3-F825-03A6-23D59FEEFB82}"/>
          </ac:picMkLst>
        </pc:picChg>
        <pc:picChg chg="add mod">
          <ac:chgData name="Lisa McCann" userId="c385bbdc-c205-453b-b159-25400cf68eab" providerId="ADAL" clId="{175936F9-F78A-4B76-922B-B6E603545DC7}" dt="2022-07-12T15:39:32.429" v="2329"/>
          <ac:picMkLst>
            <pc:docMk/>
            <pc:sldMk cId="151400753" sldId="278"/>
            <ac:picMk id="31" creationId="{4E38E11B-F9C6-5975-3510-EE1573276C57}"/>
          </ac:picMkLst>
        </pc:picChg>
        <pc:picChg chg="add del mod">
          <ac:chgData name="Lisa McCann" userId="c385bbdc-c205-453b-b159-25400cf68eab" providerId="ADAL" clId="{175936F9-F78A-4B76-922B-B6E603545DC7}" dt="2022-03-25T15:03:34.082" v="1318"/>
          <ac:picMkLst>
            <pc:docMk/>
            <pc:sldMk cId="151400753" sldId="278"/>
            <ac:picMk id="31" creationId="{CA48C1F6-E949-474E-AFE6-AAB411CEC462}"/>
          </ac:picMkLst>
        </pc:picChg>
        <pc:picChg chg="add del mod">
          <ac:chgData name="Lisa McCann" userId="c385bbdc-c205-453b-b159-25400cf68eab" providerId="ADAL" clId="{175936F9-F78A-4B76-922B-B6E603545DC7}" dt="2022-05-10T16:53:46.157" v="2151" actId="478"/>
          <ac:picMkLst>
            <pc:docMk/>
            <pc:sldMk cId="151400753" sldId="278"/>
            <ac:picMk id="31" creationId="{E91DCF97-FD83-D8D9-D35B-C1F385330F84}"/>
          </ac:picMkLst>
        </pc:picChg>
        <pc:picChg chg="add mod">
          <ac:chgData name="Lisa McCann" userId="c385bbdc-c205-453b-b159-25400cf68eab" providerId="ADAL" clId="{175936F9-F78A-4B76-922B-B6E603545DC7}" dt="2022-07-12T15:39:32.429" v="2329"/>
          <ac:picMkLst>
            <pc:docMk/>
            <pc:sldMk cId="151400753" sldId="278"/>
            <ac:picMk id="32" creationId="{06C7BB0C-B9C7-BFDF-2652-4EF6A8385FB8}"/>
          </ac:picMkLst>
        </pc:picChg>
        <pc:picChg chg="add del mod">
          <ac:chgData name="Lisa McCann" userId="c385bbdc-c205-453b-b159-25400cf68eab" providerId="ADAL" clId="{175936F9-F78A-4B76-922B-B6E603545DC7}" dt="2022-05-10T16:53:46.157" v="2151" actId="478"/>
          <ac:picMkLst>
            <pc:docMk/>
            <pc:sldMk cId="151400753" sldId="278"/>
            <ac:picMk id="32" creationId="{18B686D9-5EAA-E3E5-F372-238F96A73A50}"/>
          </ac:picMkLst>
        </pc:picChg>
        <pc:picChg chg="add del mod">
          <ac:chgData name="Lisa McCann" userId="c385bbdc-c205-453b-b159-25400cf68eab" providerId="ADAL" clId="{175936F9-F78A-4B76-922B-B6E603545DC7}" dt="2022-03-25T15:03:34.082" v="1318"/>
          <ac:picMkLst>
            <pc:docMk/>
            <pc:sldMk cId="151400753" sldId="278"/>
            <ac:picMk id="32" creationId="{39F56FAD-3350-4D74-B677-E6E2A46CDC4F}"/>
          </ac:picMkLst>
        </pc:picChg>
        <pc:picChg chg="add del mod">
          <ac:chgData name="Lisa McCann" userId="c385bbdc-c205-453b-b159-25400cf68eab" providerId="ADAL" clId="{175936F9-F78A-4B76-922B-B6E603545DC7}" dt="2022-05-10T16:14:41.599" v="1872" actId="478"/>
          <ac:picMkLst>
            <pc:docMk/>
            <pc:sldMk cId="151400753" sldId="278"/>
            <ac:picMk id="33" creationId="{3199A24E-F739-4BB9-A088-BF152E2E8A28}"/>
          </ac:picMkLst>
        </pc:picChg>
        <pc:picChg chg="add mod">
          <ac:chgData name="Lisa McCann" userId="c385bbdc-c205-453b-b159-25400cf68eab" providerId="ADAL" clId="{175936F9-F78A-4B76-922B-B6E603545DC7}" dt="2022-07-12T15:39:32.429" v="2329"/>
          <ac:picMkLst>
            <pc:docMk/>
            <pc:sldMk cId="151400753" sldId="278"/>
            <ac:picMk id="33" creationId="{DB398AE9-4124-174B-0ADD-7C00551800D0}"/>
          </ac:picMkLst>
        </pc:picChg>
        <pc:picChg chg="add mod">
          <ac:chgData name="Lisa McCann" userId="c385bbdc-c205-453b-b159-25400cf68eab" providerId="ADAL" clId="{175936F9-F78A-4B76-922B-B6E603545DC7}" dt="2022-07-12T15:39:32.429" v="2329"/>
          <ac:picMkLst>
            <pc:docMk/>
            <pc:sldMk cId="151400753" sldId="278"/>
            <ac:picMk id="34" creationId="{71A9E843-743F-E762-6F12-A56FB4857F00}"/>
          </ac:picMkLst>
        </pc:picChg>
        <pc:picChg chg="add del mod">
          <ac:chgData name="Lisa McCann" userId="c385bbdc-c205-453b-b159-25400cf68eab" providerId="ADAL" clId="{175936F9-F78A-4B76-922B-B6E603545DC7}" dt="2022-05-10T16:09:40.472" v="1824" actId="478"/>
          <ac:picMkLst>
            <pc:docMk/>
            <pc:sldMk cId="151400753" sldId="278"/>
            <ac:picMk id="34" creationId="{C7DD9F57-5314-4716-98C2-E09CABBE3C02}"/>
          </ac:picMkLst>
        </pc:picChg>
        <pc:picChg chg="add del mod">
          <ac:chgData name="Lisa McCann" userId="c385bbdc-c205-453b-b159-25400cf68eab" providerId="ADAL" clId="{175936F9-F78A-4B76-922B-B6E603545DC7}" dt="2022-05-10T16:14:41.599" v="1872" actId="478"/>
          <ac:picMkLst>
            <pc:docMk/>
            <pc:sldMk cId="151400753" sldId="278"/>
            <ac:picMk id="35" creationId="{3CE88D30-9C42-4475-9648-C5DDA81F20B4}"/>
          </ac:picMkLst>
        </pc:picChg>
        <pc:picChg chg="add del mod">
          <ac:chgData name="Lisa McCann" userId="c385bbdc-c205-453b-b159-25400cf68eab" providerId="ADAL" clId="{175936F9-F78A-4B76-922B-B6E603545DC7}" dt="2022-05-10T16:14:41.599" v="1872" actId="478"/>
          <ac:picMkLst>
            <pc:docMk/>
            <pc:sldMk cId="151400753" sldId="278"/>
            <ac:picMk id="36" creationId="{0252F840-80CF-44F2-B42E-39B18ADE8F17}"/>
          </ac:picMkLst>
        </pc:picChg>
        <pc:picChg chg="add mod">
          <ac:chgData name="Lisa McCann" userId="c385bbdc-c205-453b-b159-25400cf68eab" providerId="ADAL" clId="{175936F9-F78A-4B76-922B-B6E603545DC7}" dt="2022-07-12T15:39:32.429" v="2329"/>
          <ac:picMkLst>
            <pc:docMk/>
            <pc:sldMk cId="151400753" sldId="278"/>
            <ac:picMk id="36" creationId="{B8505F33-53A4-E2B7-7C55-3D1334513C5D}"/>
          </ac:picMkLst>
        </pc:picChg>
        <pc:picChg chg="add del mod">
          <ac:chgData name="Lisa McCann" userId="c385bbdc-c205-453b-b159-25400cf68eab" providerId="ADAL" clId="{175936F9-F78A-4B76-922B-B6E603545DC7}" dt="2022-05-10T16:14:41.599" v="1872" actId="478"/>
          <ac:picMkLst>
            <pc:docMk/>
            <pc:sldMk cId="151400753" sldId="278"/>
            <ac:picMk id="37" creationId="{65904CA9-14A6-44DF-B606-1E641FB3BC83}"/>
          </ac:picMkLst>
        </pc:picChg>
        <pc:picChg chg="add mod">
          <ac:chgData name="Lisa McCann" userId="c385bbdc-c205-453b-b159-25400cf68eab" providerId="ADAL" clId="{175936F9-F78A-4B76-922B-B6E603545DC7}" dt="2022-03-25T15:11:19.453" v="1434"/>
          <ac:picMkLst>
            <pc:docMk/>
            <pc:sldMk cId="151400753" sldId="278"/>
            <ac:picMk id="38" creationId="{6B5B1F10-FB54-4B9A-84A3-4EE0D25981A3}"/>
          </ac:picMkLst>
        </pc:picChg>
        <pc:picChg chg="add mod">
          <ac:chgData name="Lisa McCann" userId="c385bbdc-c205-453b-b159-25400cf68eab" providerId="ADAL" clId="{175936F9-F78A-4B76-922B-B6E603545DC7}" dt="2022-05-10T16:53:54.924" v="2155" actId="1076"/>
          <ac:picMkLst>
            <pc:docMk/>
            <pc:sldMk cId="151400753" sldId="278"/>
            <ac:picMk id="40" creationId="{A1133B25-B065-43EB-C30A-9A6D601FC470}"/>
          </ac:picMkLst>
        </pc:picChg>
        <pc:picChg chg="del">
          <ac:chgData name="Lisa McCann" userId="c385bbdc-c205-453b-b159-25400cf68eab" providerId="ADAL" clId="{175936F9-F78A-4B76-922B-B6E603545DC7}" dt="2022-07-12T15:39:32.176" v="2328" actId="478"/>
          <ac:picMkLst>
            <pc:docMk/>
            <pc:sldMk cId="151400753" sldId="278"/>
            <ac:picMk id="41" creationId="{F2CFFAC6-F4B4-45BD-A952-5DB125DA3AF3}"/>
          </ac:picMkLst>
        </pc:picChg>
        <pc:picChg chg="add mod">
          <ac:chgData name="Lisa McCann" userId="c385bbdc-c205-453b-b159-25400cf68eab" providerId="ADAL" clId="{175936F9-F78A-4B76-922B-B6E603545DC7}" dt="2022-05-10T16:53:59.527" v="2157" actId="1076"/>
          <ac:picMkLst>
            <pc:docMk/>
            <pc:sldMk cId="151400753" sldId="278"/>
            <ac:picMk id="42" creationId="{629FDC34-F078-EAA7-3C1B-22B291BBFC79}"/>
          </ac:picMkLst>
        </pc:picChg>
        <pc:picChg chg="add mod">
          <ac:chgData name="Lisa McCann" userId="c385bbdc-c205-453b-b159-25400cf68eab" providerId="ADAL" clId="{175936F9-F78A-4B76-922B-B6E603545DC7}" dt="2022-05-10T16:53:53.087" v="2154" actId="1076"/>
          <ac:picMkLst>
            <pc:docMk/>
            <pc:sldMk cId="151400753" sldId="278"/>
            <ac:picMk id="43" creationId="{E93DFE6E-1FDC-7472-0C79-23ECB66CE160}"/>
          </ac:picMkLst>
        </pc:picChg>
        <pc:picChg chg="add mod">
          <ac:chgData name="Lisa McCann" userId="c385bbdc-c205-453b-b159-25400cf68eab" providerId="ADAL" clId="{175936F9-F78A-4B76-922B-B6E603545DC7}" dt="2022-05-10T16:53:46.384" v="2152"/>
          <ac:picMkLst>
            <pc:docMk/>
            <pc:sldMk cId="151400753" sldId="278"/>
            <ac:picMk id="44" creationId="{83B8E222-0FE5-22AB-CE61-EA68A678F50D}"/>
          </ac:picMkLst>
        </pc:picChg>
        <pc:picChg chg="add mod">
          <ac:chgData name="Lisa McCann" userId="c385bbdc-c205-453b-b159-25400cf68eab" providerId="ADAL" clId="{175936F9-F78A-4B76-922B-B6E603545DC7}" dt="2022-05-10T16:53:57.213" v="2156" actId="1076"/>
          <ac:picMkLst>
            <pc:docMk/>
            <pc:sldMk cId="151400753" sldId="278"/>
            <ac:picMk id="45" creationId="{6CB317E9-694F-9139-8084-6C56FC12BA11}"/>
          </ac:picMkLst>
        </pc:picChg>
        <pc:picChg chg="add mod">
          <ac:chgData name="Lisa McCann" userId="c385bbdc-c205-453b-b159-25400cf68eab" providerId="ADAL" clId="{175936F9-F78A-4B76-922B-B6E603545DC7}" dt="2022-07-12T15:39:32.429" v="2329"/>
          <ac:picMkLst>
            <pc:docMk/>
            <pc:sldMk cId="151400753" sldId="278"/>
            <ac:picMk id="46" creationId="{C0F7BBFB-AEC3-17E5-8D3C-7EBC5E477C52}"/>
          </ac:picMkLst>
        </pc:picChg>
        <pc:picChg chg="del">
          <ac:chgData name="Lisa McCann" userId="c385bbdc-c205-453b-b159-25400cf68eab" providerId="ADAL" clId="{175936F9-F78A-4B76-922B-B6E603545DC7}" dt="2022-07-12T15:39:32.176" v="2328" actId="478"/>
          <ac:picMkLst>
            <pc:docMk/>
            <pc:sldMk cId="151400753" sldId="278"/>
            <ac:picMk id="59" creationId="{244309C7-3C81-4D9B-9EBF-175D96578974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1700354310" sldId="278"/>
        </pc:sldMkLst>
        <pc:spChg chg="del mod">
          <ac:chgData name="Lisa McCann" userId="c385bbdc-c205-453b-b159-25400cf68eab" providerId="ADAL" clId="{175936F9-F78A-4B76-922B-B6E603545DC7}" dt="2022-03-23T13:19:25.678" v="155" actId="478"/>
          <ac:spMkLst>
            <pc:docMk/>
            <pc:sldMk cId="1700354310" sldId="278"/>
            <ac:spMk id="4" creationId="{A78BCE58-AA92-4C34-9D68-2AFDDDE1F38E}"/>
          </ac:spMkLst>
        </pc:spChg>
        <pc:spChg chg="add mod ord">
          <ac:chgData name="Lisa McCann" userId="c385bbdc-c205-453b-b159-25400cf68eab" providerId="ADAL" clId="{175936F9-F78A-4B76-922B-B6E603545DC7}" dt="2022-03-23T13:19:31.753" v="158" actId="1076"/>
          <ac:spMkLst>
            <pc:docMk/>
            <pc:sldMk cId="1700354310" sldId="278"/>
            <ac:spMk id="10" creationId="{C2C9CAE5-546D-4951-9E39-66F76257D7C5}"/>
          </ac:spMkLst>
        </pc:spChg>
        <pc:picChg chg="del">
          <ac:chgData name="Lisa McCann" userId="c385bbdc-c205-453b-b159-25400cf68eab" providerId="ADAL" clId="{175936F9-F78A-4B76-922B-B6E603545DC7}" dt="2022-03-23T13:19:25.678" v="155" actId="478"/>
          <ac:picMkLst>
            <pc:docMk/>
            <pc:sldMk cId="1700354310" sldId="278"/>
            <ac:picMk id="3" creationId="{77D76724-D3F3-4021-8F17-A59D20F9F7E7}"/>
          </ac:picMkLst>
        </pc:picChg>
        <pc:picChg chg="del">
          <ac:chgData name="Lisa McCann" userId="c385bbdc-c205-453b-b159-25400cf68eab" providerId="ADAL" clId="{175936F9-F78A-4B76-922B-B6E603545DC7}" dt="2022-03-23T13:21:31.141" v="202" actId="478"/>
          <ac:picMkLst>
            <pc:docMk/>
            <pc:sldMk cId="1700354310" sldId="278"/>
            <ac:picMk id="8" creationId="{7A5BD4D4-92CC-426D-AC22-7B2B66A48AA5}"/>
          </ac:picMkLst>
        </pc:picChg>
        <pc:picChg chg="add mod ord">
          <ac:chgData name="Lisa McCann" userId="c385bbdc-c205-453b-b159-25400cf68eab" providerId="ADAL" clId="{175936F9-F78A-4B76-922B-B6E603545DC7}" dt="2022-03-23T13:19:28.821" v="157" actId="167"/>
          <ac:picMkLst>
            <pc:docMk/>
            <pc:sldMk cId="1700354310" sldId="278"/>
            <ac:picMk id="9" creationId="{E60B91B4-F566-4459-AFC7-E14F407F2F22}"/>
          </ac:picMkLst>
        </pc:picChg>
        <pc:picChg chg="add mod">
          <ac:chgData name="Lisa McCann" userId="c385bbdc-c205-453b-b159-25400cf68eab" providerId="ADAL" clId="{175936F9-F78A-4B76-922B-B6E603545DC7}" dt="2022-03-23T13:21:31.373" v="203"/>
          <ac:picMkLst>
            <pc:docMk/>
            <pc:sldMk cId="1700354310" sldId="278"/>
            <ac:picMk id="12" creationId="{12A38162-6B4C-4EEA-B612-54F2F76211D5}"/>
          </ac:picMkLst>
        </pc:picChg>
      </pc:sldChg>
      <pc:sldChg chg="addSp delSp modSp add mod">
        <pc:chgData name="Lisa McCann" userId="c385bbdc-c205-453b-b159-25400cf68eab" providerId="ADAL" clId="{175936F9-F78A-4B76-922B-B6E603545DC7}" dt="2022-05-23T12:07:22.889" v="2255" actId="20577"/>
        <pc:sldMkLst>
          <pc:docMk/>
          <pc:sldMk cId="2742842640" sldId="279"/>
        </pc:sldMkLst>
        <pc:spChg chg="add mod">
          <ac:chgData name="Lisa McCann" userId="c385bbdc-c205-453b-b159-25400cf68eab" providerId="ADAL" clId="{175936F9-F78A-4B76-922B-B6E603545DC7}" dt="2022-05-23T12:07:22.889" v="2255" actId="20577"/>
          <ac:spMkLst>
            <pc:docMk/>
            <pc:sldMk cId="2742842640" sldId="279"/>
            <ac:spMk id="12" creationId="{3846FE07-B732-49FA-8F0A-FEFAE4D58932}"/>
          </ac:spMkLst>
        </pc:spChg>
        <pc:spChg chg="mod">
          <ac:chgData name="Lisa McCann" userId="c385bbdc-c205-453b-b159-25400cf68eab" providerId="ADAL" clId="{175936F9-F78A-4B76-922B-B6E603545DC7}" dt="2022-04-13T17:25:21.417" v="1640" actId="1076"/>
          <ac:spMkLst>
            <pc:docMk/>
            <pc:sldMk cId="2742842640" sldId="279"/>
            <ac:spMk id="26" creationId="{9313C05F-78A0-4675-9ACA-01BB32EB644F}"/>
          </ac:spMkLst>
        </pc:spChg>
        <pc:picChg chg="del">
          <ac:chgData name="Lisa McCann" userId="c385bbdc-c205-453b-b159-25400cf68eab" providerId="ADAL" clId="{175936F9-F78A-4B76-922B-B6E603545DC7}" dt="2022-04-13T17:14:40.374" v="1484" actId="478"/>
          <ac:picMkLst>
            <pc:docMk/>
            <pc:sldMk cId="2742842640" sldId="279"/>
            <ac:picMk id="10" creationId="{85B22014-CA5A-4503-92E1-74580AF14273}"/>
          </ac:picMkLst>
        </pc:picChg>
        <pc:picChg chg="add mod">
          <ac:chgData name="Lisa McCann" userId="c385bbdc-c205-453b-b159-25400cf68eab" providerId="ADAL" clId="{175936F9-F78A-4B76-922B-B6E603545DC7}" dt="2022-04-13T17:14:40.637" v="1485"/>
          <ac:picMkLst>
            <pc:docMk/>
            <pc:sldMk cId="2742842640" sldId="279"/>
            <ac:picMk id="11" creationId="{585B3C7A-8788-47F5-B469-1C60A76948DD}"/>
          </ac:picMkLst>
        </pc:picChg>
      </pc:sldChg>
      <pc:sldChg chg="addSp delSp modSp del mod">
        <pc:chgData name="Lisa McCann" userId="c385bbdc-c205-453b-b159-25400cf68eab" providerId="ADAL" clId="{175936F9-F78A-4B76-922B-B6E603545DC7}" dt="2022-03-23T13:29:00.997" v="307" actId="2696"/>
        <pc:sldMkLst>
          <pc:docMk/>
          <pc:sldMk cId="3904527112" sldId="279"/>
        </pc:sldMkLst>
        <pc:spChg chg="del">
          <ac:chgData name="Lisa McCann" userId="c385bbdc-c205-453b-b159-25400cf68eab" providerId="ADAL" clId="{175936F9-F78A-4B76-922B-B6E603545DC7}" dt="2022-03-23T13:19:53.597" v="165" actId="478"/>
          <ac:spMkLst>
            <pc:docMk/>
            <pc:sldMk cId="3904527112" sldId="279"/>
            <ac:spMk id="4" creationId="{A78BCE58-AA92-4C34-9D68-2AFDDDE1F38E}"/>
          </ac:spMkLst>
        </pc:spChg>
        <pc:spChg chg="add mod ord">
          <ac:chgData name="Lisa McCann" userId="c385bbdc-c205-453b-b159-25400cf68eab" providerId="ADAL" clId="{175936F9-F78A-4B76-922B-B6E603545DC7}" dt="2022-03-23T13:19:59.648" v="169" actId="1076"/>
          <ac:spMkLst>
            <pc:docMk/>
            <pc:sldMk cId="3904527112" sldId="279"/>
            <ac:spMk id="10" creationId="{66FAEFDE-B641-4503-872B-34C8E62D5BF4}"/>
          </ac:spMkLst>
        </pc:spChg>
        <pc:picChg chg="del">
          <ac:chgData name="Lisa McCann" userId="c385bbdc-c205-453b-b159-25400cf68eab" providerId="ADAL" clId="{175936F9-F78A-4B76-922B-B6E603545DC7}" dt="2022-03-23T13:19:53.946" v="166" actId="478"/>
          <ac:picMkLst>
            <pc:docMk/>
            <pc:sldMk cId="3904527112" sldId="279"/>
            <ac:picMk id="3" creationId="{77D76724-D3F3-4021-8F17-A59D20F9F7E7}"/>
          </ac:picMkLst>
        </pc:picChg>
        <pc:picChg chg="del">
          <ac:chgData name="Lisa McCann" userId="c385bbdc-c205-453b-b159-25400cf68eab" providerId="ADAL" clId="{175936F9-F78A-4B76-922B-B6E603545DC7}" dt="2022-03-23T13:21:33.798" v="204" actId="478"/>
          <ac:picMkLst>
            <pc:docMk/>
            <pc:sldMk cId="3904527112" sldId="279"/>
            <ac:picMk id="8" creationId="{A116D3FC-E946-481E-A9DA-A82ACF1A59AE}"/>
          </ac:picMkLst>
        </pc:picChg>
        <pc:picChg chg="add mod ord">
          <ac:chgData name="Lisa McCann" userId="c385bbdc-c205-453b-b159-25400cf68eab" providerId="ADAL" clId="{175936F9-F78A-4B76-922B-B6E603545DC7}" dt="2022-03-23T13:19:56.814" v="168" actId="167"/>
          <ac:picMkLst>
            <pc:docMk/>
            <pc:sldMk cId="3904527112" sldId="279"/>
            <ac:picMk id="9" creationId="{D246FCDE-8415-45D7-BEAC-2A9190D7DDD9}"/>
          </ac:picMkLst>
        </pc:picChg>
        <pc:picChg chg="add mod">
          <ac:chgData name="Lisa McCann" userId="c385bbdc-c205-453b-b159-25400cf68eab" providerId="ADAL" clId="{175936F9-F78A-4B76-922B-B6E603545DC7}" dt="2022-03-23T13:21:33.996" v="205"/>
          <ac:picMkLst>
            <pc:docMk/>
            <pc:sldMk cId="3904527112" sldId="279"/>
            <ac:picMk id="11" creationId="{5574BD0D-F05F-4D79-BC2A-DD5DF6C54B4F}"/>
          </ac:picMkLst>
        </pc:picChg>
      </pc:sldChg>
      <pc:sldChg chg="addSp delSp modSp add mod replId">
        <pc:chgData name="Lisa McCann" userId="c385bbdc-c205-453b-b159-25400cf68eab" providerId="ADAL" clId="{175936F9-F78A-4B76-922B-B6E603545DC7}" dt="2022-07-12T15:39:38.643" v="2331"/>
        <pc:sldMkLst>
          <pc:docMk/>
          <pc:sldMk cId="1157315979" sldId="280"/>
        </pc:sldMkLst>
        <pc:spChg chg="mod">
          <ac:chgData name="Lisa McCann" userId="c385bbdc-c205-453b-b159-25400cf68eab" providerId="ADAL" clId="{175936F9-F78A-4B76-922B-B6E603545DC7}" dt="2022-05-10T16:59:04.260" v="2205" actId="121"/>
          <ac:spMkLst>
            <pc:docMk/>
            <pc:sldMk cId="1157315979" sldId="280"/>
            <ac:spMk id="10" creationId="{5860C842-2052-4E0C-97ED-EF6A797F21B7}"/>
          </ac:spMkLst>
        </pc:spChg>
        <pc:spChg chg="mod">
          <ac:chgData name="Lisa McCann" userId="c385bbdc-c205-453b-b159-25400cf68eab" providerId="ADAL" clId="{175936F9-F78A-4B76-922B-B6E603545DC7}" dt="2022-05-10T16:56:59.191" v="2180" actId="14100"/>
          <ac:spMkLst>
            <pc:docMk/>
            <pc:sldMk cId="1157315979" sldId="280"/>
            <ac:spMk id="22" creationId="{E57D7066-95D4-481F-B492-F2DC71F7BE34}"/>
          </ac:spMkLst>
        </pc:spChg>
        <pc:spChg chg="mod">
          <ac:chgData name="Lisa McCann" userId="c385bbdc-c205-453b-b159-25400cf68eab" providerId="ADAL" clId="{175936F9-F78A-4B76-922B-B6E603545DC7}" dt="2022-05-10T16:57:00.915" v="2181" actId="14100"/>
          <ac:spMkLst>
            <pc:docMk/>
            <pc:sldMk cId="1157315979" sldId="280"/>
            <ac:spMk id="24" creationId="{64A43A52-D621-4CC6-89B5-34372A01986F}"/>
          </ac:spMkLst>
        </pc:spChg>
        <pc:spChg chg="add mod">
          <ac:chgData name="Lisa McCann" userId="c385bbdc-c205-453b-b159-25400cf68eab" providerId="ADAL" clId="{175936F9-F78A-4B76-922B-B6E603545DC7}" dt="2022-03-25T15:11:30.474" v="1438"/>
          <ac:spMkLst>
            <pc:docMk/>
            <pc:sldMk cId="1157315979" sldId="280"/>
            <ac:spMk id="34" creationId="{AB440BEF-F214-4776-AEDB-2F8811B4536F}"/>
          </ac:spMkLst>
        </pc:spChg>
        <pc:spChg chg="add mod">
          <ac:chgData name="Lisa McCann" userId="c385bbdc-c205-453b-b159-25400cf68eab" providerId="ADAL" clId="{175936F9-F78A-4B76-922B-B6E603545DC7}" dt="2022-05-23T12:07:26.875" v="2256" actId="20577"/>
          <ac:spMkLst>
            <pc:docMk/>
            <pc:sldMk cId="1157315979" sldId="280"/>
            <ac:spMk id="35" creationId="{3101CF4C-B42B-49CA-9B3E-B927A23F40B7}"/>
          </ac:spMkLst>
        </pc:spChg>
        <pc:spChg chg="add mod">
          <ac:chgData name="Lisa McCann" userId="c385bbdc-c205-453b-b159-25400cf68eab" providerId="ADAL" clId="{175936F9-F78A-4B76-922B-B6E603545DC7}" dt="2022-07-12T15:39:38.643" v="2331"/>
          <ac:spMkLst>
            <pc:docMk/>
            <pc:sldMk cId="1157315979" sldId="280"/>
            <ac:spMk id="43" creationId="{1CBC003D-97D6-F5D9-3DD4-89CD99CA457F}"/>
          </ac:spMkLst>
        </pc:spChg>
        <pc:spChg chg="add mod">
          <ac:chgData name="Lisa McCann" userId="c385bbdc-c205-453b-b159-25400cf68eab" providerId="ADAL" clId="{175936F9-F78A-4B76-922B-B6E603545DC7}" dt="2022-07-12T15:39:38.643" v="2331"/>
          <ac:spMkLst>
            <pc:docMk/>
            <pc:sldMk cId="1157315979" sldId="280"/>
            <ac:spMk id="45" creationId="{7284CC68-34FD-517E-5800-07D676F426A2}"/>
          </ac:spMkLst>
        </pc:spChg>
        <pc:spChg chg="del">
          <ac:chgData name="Lisa McCann" userId="c385bbdc-c205-453b-b159-25400cf68eab" providerId="ADAL" clId="{175936F9-F78A-4B76-922B-B6E603545DC7}" dt="2022-07-12T15:39:38.250" v="2330" actId="478"/>
          <ac:spMkLst>
            <pc:docMk/>
            <pc:sldMk cId="1157315979" sldId="280"/>
            <ac:spMk id="57" creationId="{3CF06CA3-BC07-4869-8F7F-8E9B042A1A74}"/>
          </ac:spMkLst>
        </pc:spChg>
        <pc:spChg chg="del">
          <ac:chgData name="Lisa McCann" userId="c385bbdc-c205-453b-b159-25400cf68eab" providerId="ADAL" clId="{175936F9-F78A-4B76-922B-B6E603545DC7}" dt="2022-07-12T15:39:38.250" v="2330" actId="478"/>
          <ac:spMkLst>
            <pc:docMk/>
            <pc:sldMk cId="1157315979" sldId="280"/>
            <ac:spMk id="60" creationId="{B1A0AEAE-8578-4326-BC0D-6D981A443821}"/>
          </ac:spMkLst>
        </pc:spChg>
        <pc:picChg chg="del">
          <ac:chgData name="Lisa McCann" userId="c385bbdc-c205-453b-b159-25400cf68eab" providerId="ADAL" clId="{175936F9-F78A-4B76-922B-B6E603545DC7}" dt="2022-07-12T15:39:38.250" v="2330" actId="478"/>
          <ac:picMkLst>
            <pc:docMk/>
            <pc:sldMk cId="1157315979" sldId="280"/>
            <ac:picMk id="13" creationId="{7342AD64-3685-4D7A-ACCF-59ACC2EF2532}"/>
          </ac:picMkLst>
        </pc:picChg>
        <pc:picChg chg="del">
          <ac:chgData name="Lisa McCann" userId="c385bbdc-c205-453b-b159-25400cf68eab" providerId="ADAL" clId="{175936F9-F78A-4B76-922B-B6E603545DC7}" dt="2022-07-12T15:39:38.250" v="2330" actId="478"/>
          <ac:picMkLst>
            <pc:docMk/>
            <pc:sldMk cId="1157315979" sldId="280"/>
            <ac:picMk id="15" creationId="{19969396-68C4-4DB9-A063-FA04A0B192CF}"/>
          </ac:picMkLst>
        </pc:picChg>
        <pc:picChg chg="del">
          <ac:chgData name="Lisa McCann" userId="c385bbdc-c205-453b-b159-25400cf68eab" providerId="ADAL" clId="{175936F9-F78A-4B76-922B-B6E603545DC7}" dt="2022-07-12T15:39:38.250" v="2330" actId="478"/>
          <ac:picMkLst>
            <pc:docMk/>
            <pc:sldMk cId="1157315979" sldId="280"/>
            <ac:picMk id="17" creationId="{1D030720-A90D-4508-A37F-71BA009F9A45}"/>
          </ac:picMkLst>
        </pc:picChg>
        <pc:picChg chg="del">
          <ac:chgData name="Lisa McCann" userId="c385bbdc-c205-453b-b159-25400cf68eab" providerId="ADAL" clId="{175936F9-F78A-4B76-922B-B6E603545DC7}" dt="2022-07-12T15:39:38.250" v="2330" actId="478"/>
          <ac:picMkLst>
            <pc:docMk/>
            <pc:sldMk cId="1157315979" sldId="280"/>
            <ac:picMk id="19" creationId="{09B12323-9C7B-48D0-B895-041636F18416}"/>
          </ac:picMkLst>
        </pc:picChg>
        <pc:picChg chg="add del mod">
          <ac:chgData name="Lisa McCann" userId="c385bbdc-c205-453b-b159-25400cf68eab" providerId="ADAL" clId="{175936F9-F78A-4B76-922B-B6E603545DC7}" dt="2022-03-25T15:04:11.700" v="1325" actId="478"/>
          <ac:picMkLst>
            <pc:docMk/>
            <pc:sldMk cId="1157315979" sldId="280"/>
            <ac:picMk id="20" creationId="{13F92846-53AC-47D5-A72C-BE20741941B8}"/>
          </ac:picMkLst>
        </pc:picChg>
        <pc:picChg chg="del">
          <ac:chgData name="Lisa McCann" userId="c385bbdc-c205-453b-b159-25400cf68eab" providerId="ADAL" clId="{175936F9-F78A-4B76-922B-B6E603545DC7}" dt="2022-07-12T15:39:38.250" v="2330" actId="478"/>
          <ac:picMkLst>
            <pc:docMk/>
            <pc:sldMk cId="1157315979" sldId="280"/>
            <ac:picMk id="21" creationId="{6C7F6FC0-BA00-4620-8832-CE8322150A87}"/>
          </ac:picMkLst>
        </pc:picChg>
        <pc:picChg chg="del">
          <ac:chgData name="Lisa McCann" userId="c385bbdc-c205-453b-b159-25400cf68eab" providerId="ADAL" clId="{175936F9-F78A-4B76-922B-B6E603545DC7}" dt="2022-07-12T15:39:38.250" v="2330" actId="478"/>
          <ac:picMkLst>
            <pc:docMk/>
            <pc:sldMk cId="1157315979" sldId="280"/>
            <ac:picMk id="23" creationId="{24C0621C-110A-44B8-AA1A-EAB426EF69B4}"/>
          </ac:picMkLst>
        </pc:picChg>
        <pc:picChg chg="del">
          <ac:chgData name="Lisa McCann" userId="c385bbdc-c205-453b-b159-25400cf68eab" providerId="ADAL" clId="{175936F9-F78A-4B76-922B-B6E603545DC7}" dt="2022-07-12T15:39:38.250" v="2330" actId="478"/>
          <ac:picMkLst>
            <pc:docMk/>
            <pc:sldMk cId="1157315979" sldId="280"/>
            <ac:picMk id="25" creationId="{5179087D-980D-4ABD-9EC6-76C2496593C3}"/>
          </ac:picMkLst>
        </pc:picChg>
        <pc:picChg chg="del">
          <ac:chgData name="Lisa McCann" userId="c385bbdc-c205-453b-b159-25400cf68eab" providerId="ADAL" clId="{175936F9-F78A-4B76-922B-B6E603545DC7}" dt="2022-07-12T15:39:38.250" v="2330" actId="478"/>
          <ac:picMkLst>
            <pc:docMk/>
            <pc:sldMk cId="1157315979" sldId="280"/>
            <ac:picMk id="27" creationId="{E06F4AA3-6E87-4C28-9486-72147D2B1F02}"/>
          </ac:picMkLst>
        </pc:picChg>
        <pc:picChg chg="add mod">
          <ac:chgData name="Lisa McCann" userId="c385bbdc-c205-453b-b159-25400cf68eab" providerId="ADAL" clId="{175936F9-F78A-4B76-922B-B6E603545DC7}" dt="2022-07-12T15:39:38.643" v="2331"/>
          <ac:picMkLst>
            <pc:docMk/>
            <pc:sldMk cId="1157315979" sldId="280"/>
            <ac:picMk id="28" creationId="{54674BE8-829B-ADC9-9B60-48BA9A5CA466}"/>
          </ac:picMkLst>
        </pc:picChg>
        <pc:picChg chg="add del mod">
          <ac:chgData name="Lisa McCann" userId="c385bbdc-c205-453b-b159-25400cf68eab" providerId="ADAL" clId="{175936F9-F78A-4B76-922B-B6E603545DC7}" dt="2022-05-10T16:56:45.059" v="2177" actId="478"/>
          <ac:picMkLst>
            <pc:docMk/>
            <pc:sldMk cId="1157315979" sldId="280"/>
            <ac:picMk id="28" creationId="{D5828217-041C-4BF4-8058-3BABADFAF3B7}"/>
          </ac:picMkLst>
        </pc:picChg>
        <pc:picChg chg="add del mod">
          <ac:chgData name="Lisa McCann" userId="c385bbdc-c205-453b-b159-25400cf68eab" providerId="ADAL" clId="{175936F9-F78A-4B76-922B-B6E603545DC7}" dt="2022-05-10T16:09:24.901" v="1819" actId="478"/>
          <ac:picMkLst>
            <pc:docMk/>
            <pc:sldMk cId="1157315979" sldId="280"/>
            <ac:picMk id="29" creationId="{35290A8E-D653-4E4E-AE60-957974683096}"/>
          </ac:picMkLst>
        </pc:picChg>
        <pc:picChg chg="add mod">
          <ac:chgData name="Lisa McCann" userId="c385bbdc-c205-453b-b159-25400cf68eab" providerId="ADAL" clId="{175936F9-F78A-4B76-922B-B6E603545DC7}" dt="2022-07-12T15:39:38.643" v="2331"/>
          <ac:picMkLst>
            <pc:docMk/>
            <pc:sldMk cId="1157315979" sldId="280"/>
            <ac:picMk id="29" creationId="{DC5CBFFB-B942-B1E1-44D2-DF5A0754E17C}"/>
          </ac:picMkLst>
        </pc:picChg>
        <pc:picChg chg="add del mod">
          <ac:chgData name="Lisa McCann" userId="c385bbdc-c205-453b-b159-25400cf68eab" providerId="ADAL" clId="{175936F9-F78A-4B76-922B-B6E603545DC7}" dt="2022-05-10T16:56:45.059" v="2177" actId="478"/>
          <ac:picMkLst>
            <pc:docMk/>
            <pc:sldMk cId="1157315979" sldId="280"/>
            <ac:picMk id="30" creationId="{404C6FE2-0456-4E68-936F-6DDE18031C76}"/>
          </ac:picMkLst>
        </pc:picChg>
        <pc:picChg chg="add mod">
          <ac:chgData name="Lisa McCann" userId="c385bbdc-c205-453b-b159-25400cf68eab" providerId="ADAL" clId="{175936F9-F78A-4B76-922B-B6E603545DC7}" dt="2022-07-12T15:39:38.643" v="2331"/>
          <ac:picMkLst>
            <pc:docMk/>
            <pc:sldMk cId="1157315979" sldId="280"/>
            <ac:picMk id="30" creationId="{5C6FDEC5-3059-5FE2-F931-128801588404}"/>
          </ac:picMkLst>
        </pc:picChg>
        <pc:picChg chg="add mod">
          <ac:chgData name="Lisa McCann" userId="c385bbdc-c205-453b-b159-25400cf68eab" providerId="ADAL" clId="{175936F9-F78A-4B76-922B-B6E603545DC7}" dt="2022-07-12T15:39:38.643" v="2331"/>
          <ac:picMkLst>
            <pc:docMk/>
            <pc:sldMk cId="1157315979" sldId="280"/>
            <ac:picMk id="31" creationId="{ADF28003-3422-885F-E240-96D6B70268D2}"/>
          </ac:picMkLst>
        </pc:picChg>
        <pc:picChg chg="add del mod">
          <ac:chgData name="Lisa McCann" userId="c385bbdc-c205-453b-b159-25400cf68eab" providerId="ADAL" clId="{175936F9-F78A-4B76-922B-B6E603545DC7}" dt="2022-05-10T16:56:45.059" v="2177" actId="478"/>
          <ac:picMkLst>
            <pc:docMk/>
            <pc:sldMk cId="1157315979" sldId="280"/>
            <ac:picMk id="31" creationId="{F8E8D3E1-CAD1-4632-8B05-DE4707022862}"/>
          </ac:picMkLst>
        </pc:picChg>
        <pc:picChg chg="add del mod">
          <ac:chgData name="Lisa McCann" userId="c385bbdc-c205-453b-b159-25400cf68eab" providerId="ADAL" clId="{175936F9-F78A-4B76-922B-B6E603545DC7}" dt="2022-05-10T16:56:45.059" v="2177" actId="478"/>
          <ac:picMkLst>
            <pc:docMk/>
            <pc:sldMk cId="1157315979" sldId="280"/>
            <ac:picMk id="32" creationId="{0DBAEED6-6784-41F7-9166-5D3E7C996A9C}"/>
          </ac:picMkLst>
        </pc:picChg>
        <pc:picChg chg="add mod">
          <ac:chgData name="Lisa McCann" userId="c385bbdc-c205-453b-b159-25400cf68eab" providerId="ADAL" clId="{175936F9-F78A-4B76-922B-B6E603545DC7}" dt="2022-07-12T15:39:38.643" v="2331"/>
          <ac:picMkLst>
            <pc:docMk/>
            <pc:sldMk cId="1157315979" sldId="280"/>
            <ac:picMk id="32" creationId="{A57E9838-437B-2E12-4F6C-BC5B7E8874B2}"/>
          </ac:picMkLst>
        </pc:picChg>
        <pc:picChg chg="add mod">
          <ac:chgData name="Lisa McCann" userId="c385bbdc-c205-453b-b159-25400cf68eab" providerId="ADAL" clId="{175936F9-F78A-4B76-922B-B6E603545DC7}" dt="2022-03-25T15:11:30.474" v="1438"/>
          <ac:picMkLst>
            <pc:docMk/>
            <pc:sldMk cId="1157315979" sldId="280"/>
            <ac:picMk id="33" creationId="{0AAE07E7-3E35-4399-9229-F18EDBBB6DBD}"/>
          </ac:picMkLst>
        </pc:picChg>
        <pc:picChg chg="add mod">
          <ac:chgData name="Lisa McCann" userId="c385bbdc-c205-453b-b159-25400cf68eab" providerId="ADAL" clId="{175936F9-F78A-4B76-922B-B6E603545DC7}" dt="2022-05-10T16:57:09.627" v="2184" actId="1076"/>
          <ac:picMkLst>
            <pc:docMk/>
            <pc:sldMk cId="1157315979" sldId="280"/>
            <ac:picMk id="36" creationId="{AAD4A027-B6C9-61DC-0D50-D6AFBB546373}"/>
          </ac:picMkLst>
        </pc:picChg>
        <pc:picChg chg="add mod">
          <ac:chgData name="Lisa McCann" userId="c385bbdc-c205-453b-b159-25400cf68eab" providerId="ADAL" clId="{175936F9-F78A-4B76-922B-B6E603545DC7}" dt="2022-05-10T16:57:04.771" v="2182" actId="1076"/>
          <ac:picMkLst>
            <pc:docMk/>
            <pc:sldMk cId="1157315979" sldId="280"/>
            <ac:picMk id="37" creationId="{8139A72B-C02A-52EB-7267-3B6824939E9D}"/>
          </ac:picMkLst>
        </pc:picChg>
        <pc:picChg chg="add mod">
          <ac:chgData name="Lisa McCann" userId="c385bbdc-c205-453b-b159-25400cf68eab" providerId="ADAL" clId="{175936F9-F78A-4B76-922B-B6E603545DC7}" dt="2022-05-10T16:57:16.951" v="2185" actId="1076"/>
          <ac:picMkLst>
            <pc:docMk/>
            <pc:sldMk cId="1157315979" sldId="280"/>
            <ac:picMk id="38" creationId="{6F5142EF-BA9D-9E32-2728-48DF7E03B524}"/>
          </ac:picMkLst>
        </pc:picChg>
        <pc:picChg chg="add mod">
          <ac:chgData name="Lisa McCann" userId="c385bbdc-c205-453b-b159-25400cf68eab" providerId="ADAL" clId="{175936F9-F78A-4B76-922B-B6E603545DC7}" dt="2022-05-10T16:57:18.867" v="2186" actId="1076"/>
          <ac:picMkLst>
            <pc:docMk/>
            <pc:sldMk cId="1157315979" sldId="280"/>
            <ac:picMk id="39" creationId="{DC99EA23-8148-6220-E5CA-6D31D858F266}"/>
          </ac:picMkLst>
        </pc:picChg>
        <pc:picChg chg="add mod">
          <ac:chgData name="Lisa McCann" userId="c385bbdc-c205-453b-b159-25400cf68eab" providerId="ADAL" clId="{175936F9-F78A-4B76-922B-B6E603545DC7}" dt="2022-05-10T16:57:07.319" v="2183" actId="1076"/>
          <ac:picMkLst>
            <pc:docMk/>
            <pc:sldMk cId="1157315979" sldId="280"/>
            <ac:picMk id="40" creationId="{3256F638-60D3-B738-AA77-B1CC53734557}"/>
          </ac:picMkLst>
        </pc:picChg>
        <pc:picChg chg="del">
          <ac:chgData name="Lisa McCann" userId="c385bbdc-c205-453b-b159-25400cf68eab" providerId="ADAL" clId="{175936F9-F78A-4B76-922B-B6E603545DC7}" dt="2022-07-12T15:39:38.250" v="2330" actId="478"/>
          <ac:picMkLst>
            <pc:docMk/>
            <pc:sldMk cId="1157315979" sldId="280"/>
            <ac:picMk id="41" creationId="{F2CFFAC6-F4B4-45BD-A952-5DB125DA3AF3}"/>
          </ac:picMkLst>
        </pc:picChg>
        <pc:picChg chg="add mod">
          <ac:chgData name="Lisa McCann" userId="c385bbdc-c205-453b-b159-25400cf68eab" providerId="ADAL" clId="{175936F9-F78A-4B76-922B-B6E603545DC7}" dt="2022-07-12T15:39:38.643" v="2331"/>
          <ac:picMkLst>
            <pc:docMk/>
            <pc:sldMk cId="1157315979" sldId="280"/>
            <ac:picMk id="42" creationId="{D2A9C6E5-02B9-114E-512F-9049C8121B46}"/>
          </ac:picMkLst>
        </pc:picChg>
        <pc:picChg chg="add mod">
          <ac:chgData name="Lisa McCann" userId="c385bbdc-c205-453b-b159-25400cf68eab" providerId="ADAL" clId="{175936F9-F78A-4B76-922B-B6E603545DC7}" dt="2022-07-12T15:39:38.643" v="2331"/>
          <ac:picMkLst>
            <pc:docMk/>
            <pc:sldMk cId="1157315979" sldId="280"/>
            <ac:picMk id="44" creationId="{11EA4A9D-F02D-FF2D-2EE6-750288554CB1}"/>
          </ac:picMkLst>
        </pc:picChg>
        <pc:picChg chg="add mod">
          <ac:chgData name="Lisa McCann" userId="c385bbdc-c205-453b-b159-25400cf68eab" providerId="ADAL" clId="{175936F9-F78A-4B76-922B-B6E603545DC7}" dt="2022-07-12T15:39:38.643" v="2331"/>
          <ac:picMkLst>
            <pc:docMk/>
            <pc:sldMk cId="1157315979" sldId="280"/>
            <ac:picMk id="46" creationId="{67E56D02-6E48-F1BA-54EB-900EB8A8565D}"/>
          </ac:picMkLst>
        </pc:picChg>
        <pc:picChg chg="del">
          <ac:chgData name="Lisa McCann" userId="c385bbdc-c205-453b-b159-25400cf68eab" providerId="ADAL" clId="{175936F9-F78A-4B76-922B-B6E603545DC7}" dt="2022-07-12T15:39:38.250" v="2330" actId="478"/>
          <ac:picMkLst>
            <pc:docMk/>
            <pc:sldMk cId="1157315979" sldId="280"/>
            <ac:picMk id="59" creationId="{244309C7-3C81-4D9B-9EBF-175D96578974}"/>
          </ac:picMkLst>
        </pc:picChg>
      </pc:sldChg>
      <pc:sldChg chg="addSp delSp modSp add mod">
        <pc:chgData name="Lisa McCann" userId="c385bbdc-c205-453b-b159-25400cf68eab" providerId="ADAL" clId="{175936F9-F78A-4B76-922B-B6E603545DC7}" dt="2022-05-23T12:07:31.454" v="2259" actId="20577"/>
        <pc:sldMkLst>
          <pc:docMk/>
          <pc:sldMk cId="2900324324" sldId="281"/>
        </pc:sldMkLst>
        <pc:spChg chg="add mod">
          <ac:chgData name="Lisa McCann" userId="c385bbdc-c205-453b-b159-25400cf68eab" providerId="ADAL" clId="{175936F9-F78A-4B76-922B-B6E603545DC7}" dt="2022-04-13T17:26:17.624" v="1681" actId="1076"/>
          <ac:spMkLst>
            <pc:docMk/>
            <pc:sldMk cId="2900324324" sldId="281"/>
            <ac:spMk id="11" creationId="{B19AD61A-6FF4-463E-B692-C1B1057E4AD1}"/>
          </ac:spMkLst>
        </pc:spChg>
        <pc:spChg chg="add mod">
          <ac:chgData name="Lisa McCann" userId="c385bbdc-c205-453b-b159-25400cf68eab" providerId="ADAL" clId="{175936F9-F78A-4B76-922B-B6E603545DC7}" dt="2022-05-23T12:07:31.454" v="2259" actId="20577"/>
          <ac:spMkLst>
            <pc:docMk/>
            <pc:sldMk cId="2900324324" sldId="281"/>
            <ac:spMk id="13" creationId="{17C91533-41FE-4E33-9538-E4C3F5BB1052}"/>
          </ac:spMkLst>
        </pc:spChg>
        <pc:spChg chg="del mod">
          <ac:chgData name="Lisa McCann" userId="c385bbdc-c205-453b-b159-25400cf68eab" providerId="ADAL" clId="{175936F9-F78A-4B76-922B-B6E603545DC7}" dt="2022-03-24T20:55:57.968" v="1065" actId="478"/>
          <ac:spMkLst>
            <pc:docMk/>
            <pc:sldMk cId="2900324324" sldId="281"/>
            <ac:spMk id="26" creationId="{9313C05F-78A0-4675-9ACA-01BB32EB644F}"/>
          </ac:spMkLst>
        </pc:spChg>
        <pc:picChg chg="del">
          <ac:chgData name="Lisa McCann" userId="c385bbdc-c205-453b-b159-25400cf68eab" providerId="ADAL" clId="{175936F9-F78A-4B76-922B-B6E603545DC7}" dt="2022-04-13T17:14:43.278" v="1486" actId="478"/>
          <ac:picMkLst>
            <pc:docMk/>
            <pc:sldMk cId="2900324324" sldId="281"/>
            <ac:picMk id="10" creationId="{85B22014-CA5A-4503-92E1-74580AF14273}"/>
          </ac:picMkLst>
        </pc:picChg>
        <pc:picChg chg="add mod">
          <ac:chgData name="Lisa McCann" userId="c385bbdc-c205-453b-b159-25400cf68eab" providerId="ADAL" clId="{175936F9-F78A-4B76-922B-B6E603545DC7}" dt="2022-04-13T17:14:43.510" v="1487"/>
          <ac:picMkLst>
            <pc:docMk/>
            <pc:sldMk cId="2900324324" sldId="281"/>
            <ac:picMk id="12" creationId="{B1EE7E1C-FD35-4382-B733-B92D8AC0AB9A}"/>
          </ac:picMkLst>
        </pc:picChg>
      </pc:sldChg>
      <pc:sldChg chg="addSp delSp modSp add mod replId">
        <pc:chgData name="Lisa McCann" userId="c385bbdc-c205-453b-b159-25400cf68eab" providerId="ADAL" clId="{175936F9-F78A-4B76-922B-B6E603545DC7}" dt="2022-07-12T15:39:43.131" v="2333"/>
        <pc:sldMkLst>
          <pc:docMk/>
          <pc:sldMk cId="4179537212" sldId="282"/>
        </pc:sldMkLst>
        <pc:spChg chg="del mod">
          <ac:chgData name="Lisa McCann" userId="c385bbdc-c205-453b-b159-25400cf68eab" providerId="ADAL" clId="{175936F9-F78A-4B76-922B-B6E603545DC7}" dt="2022-03-24T20:56:28.299" v="1093" actId="478"/>
          <ac:spMkLst>
            <pc:docMk/>
            <pc:sldMk cId="4179537212" sldId="282"/>
            <ac:spMk id="10" creationId="{5860C842-2052-4E0C-97ED-EF6A797F21B7}"/>
          </ac:spMkLst>
        </pc:spChg>
        <pc:spChg chg="add mod">
          <ac:chgData name="Lisa McCann" userId="c385bbdc-c205-453b-b159-25400cf68eab" providerId="ADAL" clId="{175936F9-F78A-4B76-922B-B6E603545DC7}" dt="2022-05-10T16:59:12.411" v="2208" actId="121"/>
          <ac:spMkLst>
            <pc:docMk/>
            <pc:sldMk cId="4179537212" sldId="282"/>
            <ac:spMk id="20" creationId="{495253F7-981F-4988-9721-C3EB5EC1C66E}"/>
          </ac:spMkLst>
        </pc:spChg>
        <pc:spChg chg="mod">
          <ac:chgData name="Lisa McCann" userId="c385bbdc-c205-453b-b159-25400cf68eab" providerId="ADAL" clId="{175936F9-F78A-4B76-922B-B6E603545DC7}" dt="2022-05-10T16:25:24.495" v="2073" actId="14100"/>
          <ac:spMkLst>
            <pc:docMk/>
            <pc:sldMk cId="4179537212" sldId="282"/>
            <ac:spMk id="22" creationId="{E57D7066-95D4-481F-B492-F2DC71F7BE34}"/>
          </ac:spMkLst>
        </pc:spChg>
        <pc:spChg chg="mod">
          <ac:chgData name="Lisa McCann" userId="c385bbdc-c205-453b-b159-25400cf68eab" providerId="ADAL" clId="{175936F9-F78A-4B76-922B-B6E603545DC7}" dt="2022-05-10T16:25:27.525" v="2074" actId="14100"/>
          <ac:spMkLst>
            <pc:docMk/>
            <pc:sldMk cId="4179537212" sldId="282"/>
            <ac:spMk id="24" creationId="{64A43A52-D621-4CC6-89B5-34372A01986F}"/>
          </ac:spMkLst>
        </pc:spChg>
        <pc:spChg chg="add mod">
          <ac:chgData name="Lisa McCann" userId="c385bbdc-c205-453b-b159-25400cf68eab" providerId="ADAL" clId="{175936F9-F78A-4B76-922B-B6E603545DC7}" dt="2022-05-23T12:07:36.391" v="2262" actId="20577"/>
          <ac:spMkLst>
            <pc:docMk/>
            <pc:sldMk cId="4179537212" sldId="282"/>
            <ac:spMk id="28" creationId="{1CD599FD-0C27-49E2-869F-29215C518BD7}"/>
          </ac:spMkLst>
        </pc:spChg>
        <pc:spChg chg="add mod">
          <ac:chgData name="Lisa McCann" userId="c385bbdc-c205-453b-b159-25400cf68eab" providerId="ADAL" clId="{175936F9-F78A-4B76-922B-B6E603545DC7}" dt="2022-03-25T15:11:40.845" v="1442"/>
          <ac:spMkLst>
            <pc:docMk/>
            <pc:sldMk cId="4179537212" sldId="282"/>
            <ac:spMk id="36" creationId="{57931B16-30BB-4144-9C2D-29A9CC97B051}"/>
          </ac:spMkLst>
        </pc:spChg>
        <pc:spChg chg="add mod">
          <ac:chgData name="Lisa McCann" userId="c385bbdc-c205-453b-b159-25400cf68eab" providerId="ADAL" clId="{175936F9-F78A-4B76-922B-B6E603545DC7}" dt="2022-07-12T15:39:43.131" v="2333"/>
          <ac:spMkLst>
            <pc:docMk/>
            <pc:sldMk cId="4179537212" sldId="282"/>
            <ac:spMk id="45" creationId="{A3217076-7D93-D97F-1817-1B3218A8F9A7}"/>
          </ac:spMkLst>
        </pc:spChg>
        <pc:spChg chg="add mod">
          <ac:chgData name="Lisa McCann" userId="c385bbdc-c205-453b-b159-25400cf68eab" providerId="ADAL" clId="{175936F9-F78A-4B76-922B-B6E603545DC7}" dt="2022-07-12T15:39:43.131" v="2333"/>
          <ac:spMkLst>
            <pc:docMk/>
            <pc:sldMk cId="4179537212" sldId="282"/>
            <ac:spMk id="47" creationId="{0C98C7CB-905E-F682-86B6-3BEB2503A75E}"/>
          </ac:spMkLst>
        </pc:spChg>
        <pc:spChg chg="del">
          <ac:chgData name="Lisa McCann" userId="c385bbdc-c205-453b-b159-25400cf68eab" providerId="ADAL" clId="{175936F9-F78A-4B76-922B-B6E603545DC7}" dt="2022-07-12T15:39:42.860" v="2332" actId="478"/>
          <ac:spMkLst>
            <pc:docMk/>
            <pc:sldMk cId="4179537212" sldId="282"/>
            <ac:spMk id="57" creationId="{3CF06CA3-BC07-4869-8F7F-8E9B042A1A74}"/>
          </ac:spMkLst>
        </pc:spChg>
        <pc:spChg chg="del">
          <ac:chgData name="Lisa McCann" userId="c385bbdc-c205-453b-b159-25400cf68eab" providerId="ADAL" clId="{175936F9-F78A-4B76-922B-B6E603545DC7}" dt="2022-07-12T15:39:42.860" v="2332" actId="478"/>
          <ac:spMkLst>
            <pc:docMk/>
            <pc:sldMk cId="4179537212" sldId="282"/>
            <ac:spMk id="60" creationId="{B1A0AEAE-8578-4326-BC0D-6D981A443821}"/>
          </ac:spMkLst>
        </pc:spChg>
        <pc:picChg chg="del">
          <ac:chgData name="Lisa McCann" userId="c385bbdc-c205-453b-b159-25400cf68eab" providerId="ADAL" clId="{175936F9-F78A-4B76-922B-B6E603545DC7}" dt="2022-07-12T15:39:42.860" v="2332" actId="478"/>
          <ac:picMkLst>
            <pc:docMk/>
            <pc:sldMk cId="4179537212" sldId="282"/>
            <ac:picMk id="13" creationId="{7342AD64-3685-4D7A-ACCF-59ACC2EF2532}"/>
          </ac:picMkLst>
        </pc:picChg>
        <pc:picChg chg="del">
          <ac:chgData name="Lisa McCann" userId="c385bbdc-c205-453b-b159-25400cf68eab" providerId="ADAL" clId="{175936F9-F78A-4B76-922B-B6E603545DC7}" dt="2022-07-12T15:39:42.860" v="2332" actId="478"/>
          <ac:picMkLst>
            <pc:docMk/>
            <pc:sldMk cId="4179537212" sldId="282"/>
            <ac:picMk id="15" creationId="{19969396-68C4-4DB9-A063-FA04A0B192CF}"/>
          </ac:picMkLst>
        </pc:picChg>
        <pc:picChg chg="del">
          <ac:chgData name="Lisa McCann" userId="c385bbdc-c205-453b-b159-25400cf68eab" providerId="ADAL" clId="{175936F9-F78A-4B76-922B-B6E603545DC7}" dt="2022-07-12T15:39:42.860" v="2332" actId="478"/>
          <ac:picMkLst>
            <pc:docMk/>
            <pc:sldMk cId="4179537212" sldId="282"/>
            <ac:picMk id="17" creationId="{1D030720-A90D-4508-A37F-71BA009F9A45}"/>
          </ac:picMkLst>
        </pc:picChg>
        <pc:picChg chg="del">
          <ac:chgData name="Lisa McCann" userId="c385bbdc-c205-453b-b159-25400cf68eab" providerId="ADAL" clId="{175936F9-F78A-4B76-922B-B6E603545DC7}" dt="2022-07-12T15:39:42.860" v="2332" actId="478"/>
          <ac:picMkLst>
            <pc:docMk/>
            <pc:sldMk cId="4179537212" sldId="282"/>
            <ac:picMk id="19" creationId="{09B12323-9C7B-48D0-B895-041636F18416}"/>
          </ac:picMkLst>
        </pc:picChg>
        <pc:picChg chg="del">
          <ac:chgData name="Lisa McCann" userId="c385bbdc-c205-453b-b159-25400cf68eab" providerId="ADAL" clId="{175936F9-F78A-4B76-922B-B6E603545DC7}" dt="2022-07-12T15:39:42.860" v="2332" actId="478"/>
          <ac:picMkLst>
            <pc:docMk/>
            <pc:sldMk cId="4179537212" sldId="282"/>
            <ac:picMk id="21" creationId="{6C7F6FC0-BA00-4620-8832-CE8322150A87}"/>
          </ac:picMkLst>
        </pc:picChg>
        <pc:picChg chg="del">
          <ac:chgData name="Lisa McCann" userId="c385bbdc-c205-453b-b159-25400cf68eab" providerId="ADAL" clId="{175936F9-F78A-4B76-922B-B6E603545DC7}" dt="2022-07-12T15:39:42.860" v="2332" actId="478"/>
          <ac:picMkLst>
            <pc:docMk/>
            <pc:sldMk cId="4179537212" sldId="282"/>
            <ac:picMk id="23" creationId="{24C0621C-110A-44B8-AA1A-EAB426EF69B4}"/>
          </ac:picMkLst>
        </pc:picChg>
        <pc:picChg chg="del">
          <ac:chgData name="Lisa McCann" userId="c385bbdc-c205-453b-b159-25400cf68eab" providerId="ADAL" clId="{175936F9-F78A-4B76-922B-B6E603545DC7}" dt="2022-05-10T15:53:42.795" v="1753" actId="478"/>
          <ac:picMkLst>
            <pc:docMk/>
            <pc:sldMk cId="4179537212" sldId="282"/>
            <ac:picMk id="25" creationId="{5179087D-980D-4ABD-9EC6-76C2496593C3}"/>
          </ac:picMkLst>
        </pc:picChg>
        <pc:picChg chg="del">
          <ac:chgData name="Lisa McCann" userId="c385bbdc-c205-453b-b159-25400cf68eab" providerId="ADAL" clId="{175936F9-F78A-4B76-922B-B6E603545DC7}" dt="2022-07-12T15:39:42.860" v="2332" actId="478"/>
          <ac:picMkLst>
            <pc:docMk/>
            <pc:sldMk cId="4179537212" sldId="282"/>
            <ac:picMk id="27" creationId="{E06F4AA3-6E87-4C28-9486-72147D2B1F02}"/>
          </ac:picMkLst>
        </pc:picChg>
        <pc:picChg chg="add del mod">
          <ac:chgData name="Lisa McCann" userId="c385bbdc-c205-453b-b159-25400cf68eab" providerId="ADAL" clId="{175936F9-F78A-4B76-922B-B6E603545DC7}" dt="2022-03-25T15:04:30.782" v="1331" actId="478"/>
          <ac:picMkLst>
            <pc:docMk/>
            <pc:sldMk cId="4179537212" sldId="282"/>
            <ac:picMk id="28" creationId="{57DC7CD1-7D41-47CB-882C-BFAFFC5403C2}"/>
          </ac:picMkLst>
        </pc:picChg>
        <pc:picChg chg="add mod">
          <ac:chgData name="Lisa McCann" userId="c385bbdc-c205-453b-b159-25400cf68eab" providerId="ADAL" clId="{175936F9-F78A-4B76-922B-B6E603545DC7}" dt="2022-05-10T16:25:30.909" v="2075" actId="1076"/>
          <ac:picMkLst>
            <pc:docMk/>
            <pc:sldMk cId="4179537212" sldId="282"/>
            <ac:picMk id="29" creationId="{D5637F82-CD06-4E52-BEC4-C28DC31915BD}"/>
          </ac:picMkLst>
        </pc:picChg>
        <pc:picChg chg="add del mod">
          <ac:chgData name="Lisa McCann" userId="c385bbdc-c205-453b-b159-25400cf68eab" providerId="ADAL" clId="{175936F9-F78A-4B76-922B-B6E603545DC7}" dt="2022-07-12T15:39:42.860" v="2332" actId="478"/>
          <ac:picMkLst>
            <pc:docMk/>
            <pc:sldMk cId="4179537212" sldId="282"/>
            <ac:picMk id="30" creationId="{86379987-EE02-12A6-68C3-A48780A5F4BA}"/>
          </ac:picMkLst>
        </pc:picChg>
        <pc:picChg chg="add del mod">
          <ac:chgData name="Lisa McCann" userId="c385bbdc-c205-453b-b159-25400cf68eab" providerId="ADAL" clId="{175936F9-F78A-4B76-922B-B6E603545DC7}" dt="2022-03-25T15:05:38.568" v="1348" actId="478"/>
          <ac:picMkLst>
            <pc:docMk/>
            <pc:sldMk cId="4179537212" sldId="282"/>
            <ac:picMk id="30" creationId="{F7AD406C-CA02-4004-B16F-2FD3CC2441CE}"/>
          </ac:picMkLst>
        </pc:picChg>
        <pc:picChg chg="add mod">
          <ac:chgData name="Lisa McCann" userId="c385bbdc-c205-453b-b159-25400cf68eab" providerId="ADAL" clId="{175936F9-F78A-4B76-922B-B6E603545DC7}" dt="2022-05-10T16:25:36.897" v="2077" actId="1076"/>
          <ac:picMkLst>
            <pc:docMk/>
            <pc:sldMk cId="4179537212" sldId="282"/>
            <ac:picMk id="31" creationId="{F359400C-6F80-4B94-8FB8-19DFB64AE0DA}"/>
          </ac:picMkLst>
        </pc:picChg>
        <pc:picChg chg="add mod">
          <ac:chgData name="Lisa McCann" userId="c385bbdc-c205-453b-b159-25400cf68eab" providerId="ADAL" clId="{175936F9-F78A-4B76-922B-B6E603545DC7}" dt="2022-05-10T16:24:02.132" v="2038" actId="1076"/>
          <ac:picMkLst>
            <pc:docMk/>
            <pc:sldMk cId="4179537212" sldId="282"/>
            <ac:picMk id="32" creationId="{649B9F5D-6E75-4F7B-9EBE-2CEA84289C40}"/>
          </ac:picMkLst>
        </pc:picChg>
        <pc:picChg chg="add del mod">
          <ac:chgData name="Lisa McCann" userId="c385bbdc-c205-453b-b159-25400cf68eab" providerId="ADAL" clId="{175936F9-F78A-4B76-922B-B6E603545DC7}" dt="2022-05-10T16:23:23.926" v="2018" actId="478"/>
          <ac:picMkLst>
            <pc:docMk/>
            <pc:sldMk cId="4179537212" sldId="282"/>
            <ac:picMk id="33" creationId="{5BCDE6A8-7417-450B-A7D8-F0C5AAFBA4EF}"/>
          </ac:picMkLst>
        </pc:picChg>
        <pc:picChg chg="add mod">
          <ac:chgData name="Lisa McCann" userId="c385bbdc-c205-453b-b159-25400cf68eab" providerId="ADAL" clId="{175936F9-F78A-4B76-922B-B6E603545DC7}" dt="2022-07-12T15:39:43.131" v="2333"/>
          <ac:picMkLst>
            <pc:docMk/>
            <pc:sldMk cId="4179537212" sldId="282"/>
            <ac:picMk id="33" creationId="{8C74A76A-AC83-1A27-1EEB-47BD1D2D5B9C}"/>
          </ac:picMkLst>
        </pc:picChg>
        <pc:picChg chg="add mod">
          <ac:chgData name="Lisa McCann" userId="c385bbdc-c205-453b-b159-25400cf68eab" providerId="ADAL" clId="{175936F9-F78A-4B76-922B-B6E603545DC7}" dt="2022-05-10T16:25:40.472" v="2078" actId="1076"/>
          <ac:picMkLst>
            <pc:docMk/>
            <pc:sldMk cId="4179537212" sldId="282"/>
            <ac:picMk id="34" creationId="{599C5E77-7815-4E7B-BCC2-84420928D3EA}"/>
          </ac:picMkLst>
        </pc:picChg>
        <pc:picChg chg="add mod">
          <ac:chgData name="Lisa McCann" userId="c385bbdc-c205-453b-b159-25400cf68eab" providerId="ADAL" clId="{175936F9-F78A-4B76-922B-B6E603545DC7}" dt="2022-03-25T15:11:40.845" v="1442"/>
          <ac:picMkLst>
            <pc:docMk/>
            <pc:sldMk cId="4179537212" sldId="282"/>
            <ac:picMk id="35" creationId="{775D035D-EA1A-4094-BFEB-1DD4B92B7586}"/>
          </ac:picMkLst>
        </pc:picChg>
        <pc:picChg chg="add mod">
          <ac:chgData name="Lisa McCann" userId="c385bbdc-c205-453b-b159-25400cf68eab" providerId="ADAL" clId="{175936F9-F78A-4B76-922B-B6E603545DC7}" dt="2022-05-10T16:25:32.866" v="2076" actId="1076"/>
          <ac:picMkLst>
            <pc:docMk/>
            <pc:sldMk cId="4179537212" sldId="282"/>
            <ac:picMk id="37" creationId="{80E7F55D-6C9E-B814-F71C-E5F46F8263DE}"/>
          </ac:picMkLst>
        </pc:picChg>
        <pc:picChg chg="add mod">
          <ac:chgData name="Lisa McCann" userId="c385bbdc-c205-453b-b159-25400cf68eab" providerId="ADAL" clId="{175936F9-F78A-4B76-922B-B6E603545DC7}" dt="2022-05-10T16:26:02.985" v="2083" actId="1076"/>
          <ac:picMkLst>
            <pc:docMk/>
            <pc:sldMk cId="4179537212" sldId="282"/>
            <ac:picMk id="38" creationId="{F204FA61-D8D1-6515-69FD-EB44004D8C31}"/>
          </ac:picMkLst>
        </pc:picChg>
        <pc:picChg chg="add mod">
          <ac:chgData name="Lisa McCann" userId="c385bbdc-c205-453b-b159-25400cf68eab" providerId="ADAL" clId="{175936F9-F78A-4B76-922B-B6E603545DC7}" dt="2022-07-12T15:39:43.131" v="2333"/>
          <ac:picMkLst>
            <pc:docMk/>
            <pc:sldMk cId="4179537212" sldId="282"/>
            <ac:picMk id="39" creationId="{A2675F63-EF69-2D7E-1C83-4883DA5D9490}"/>
          </ac:picMkLst>
        </pc:picChg>
        <pc:picChg chg="add mod">
          <ac:chgData name="Lisa McCann" userId="c385bbdc-c205-453b-b159-25400cf68eab" providerId="ADAL" clId="{175936F9-F78A-4B76-922B-B6E603545DC7}" dt="2022-07-12T15:39:43.131" v="2333"/>
          <ac:picMkLst>
            <pc:docMk/>
            <pc:sldMk cId="4179537212" sldId="282"/>
            <ac:picMk id="40" creationId="{9B9AA0E3-3FA8-A0B7-1F74-FA0CE665931F}"/>
          </ac:picMkLst>
        </pc:picChg>
        <pc:picChg chg="del">
          <ac:chgData name="Lisa McCann" userId="c385bbdc-c205-453b-b159-25400cf68eab" providerId="ADAL" clId="{175936F9-F78A-4B76-922B-B6E603545DC7}" dt="2022-07-12T15:39:42.860" v="2332" actId="478"/>
          <ac:picMkLst>
            <pc:docMk/>
            <pc:sldMk cId="4179537212" sldId="282"/>
            <ac:picMk id="41" creationId="{F2CFFAC6-F4B4-45BD-A952-5DB125DA3AF3}"/>
          </ac:picMkLst>
        </pc:picChg>
        <pc:picChg chg="add mod">
          <ac:chgData name="Lisa McCann" userId="c385bbdc-c205-453b-b159-25400cf68eab" providerId="ADAL" clId="{175936F9-F78A-4B76-922B-B6E603545DC7}" dt="2022-07-12T15:39:43.131" v="2333"/>
          <ac:picMkLst>
            <pc:docMk/>
            <pc:sldMk cId="4179537212" sldId="282"/>
            <ac:picMk id="42" creationId="{30E154D9-4AA8-EE2E-89EE-C81A38D39E30}"/>
          </ac:picMkLst>
        </pc:picChg>
        <pc:picChg chg="add mod">
          <ac:chgData name="Lisa McCann" userId="c385bbdc-c205-453b-b159-25400cf68eab" providerId="ADAL" clId="{175936F9-F78A-4B76-922B-B6E603545DC7}" dt="2022-07-12T15:39:43.131" v="2333"/>
          <ac:picMkLst>
            <pc:docMk/>
            <pc:sldMk cId="4179537212" sldId="282"/>
            <ac:picMk id="43" creationId="{A3660472-A2F9-7FD7-248C-F8586C7064ED}"/>
          </ac:picMkLst>
        </pc:picChg>
        <pc:picChg chg="add mod">
          <ac:chgData name="Lisa McCann" userId="c385bbdc-c205-453b-b159-25400cf68eab" providerId="ADAL" clId="{175936F9-F78A-4B76-922B-B6E603545DC7}" dt="2022-07-12T15:39:43.131" v="2333"/>
          <ac:picMkLst>
            <pc:docMk/>
            <pc:sldMk cId="4179537212" sldId="282"/>
            <ac:picMk id="44" creationId="{6D4B8897-8870-5FB7-6FF8-C1291E4BBFB3}"/>
          </ac:picMkLst>
        </pc:picChg>
        <pc:picChg chg="add mod">
          <ac:chgData name="Lisa McCann" userId="c385bbdc-c205-453b-b159-25400cf68eab" providerId="ADAL" clId="{175936F9-F78A-4B76-922B-B6E603545DC7}" dt="2022-07-12T15:39:43.131" v="2333"/>
          <ac:picMkLst>
            <pc:docMk/>
            <pc:sldMk cId="4179537212" sldId="282"/>
            <ac:picMk id="46" creationId="{7654AB07-A96F-94E3-DEA9-8541B62684AA}"/>
          </ac:picMkLst>
        </pc:picChg>
        <pc:picChg chg="add mod">
          <ac:chgData name="Lisa McCann" userId="c385bbdc-c205-453b-b159-25400cf68eab" providerId="ADAL" clId="{175936F9-F78A-4B76-922B-B6E603545DC7}" dt="2022-07-12T15:39:43.131" v="2333"/>
          <ac:picMkLst>
            <pc:docMk/>
            <pc:sldMk cId="4179537212" sldId="282"/>
            <ac:picMk id="48" creationId="{A74D7421-8BC2-7BC6-B3FF-8E0EA63901A4}"/>
          </ac:picMkLst>
        </pc:picChg>
        <pc:picChg chg="del">
          <ac:chgData name="Lisa McCann" userId="c385bbdc-c205-453b-b159-25400cf68eab" providerId="ADAL" clId="{175936F9-F78A-4B76-922B-B6E603545DC7}" dt="2022-07-12T15:39:42.860" v="2332" actId="478"/>
          <ac:picMkLst>
            <pc:docMk/>
            <pc:sldMk cId="4179537212" sldId="282"/>
            <ac:picMk id="59" creationId="{244309C7-3C81-4D9B-9EBF-175D96578974}"/>
          </ac:picMkLst>
        </pc:picChg>
      </pc:sldChg>
      <pc:sldChg chg="addSp delSp modSp add mod">
        <pc:chgData name="Lisa McCann" userId="c385bbdc-c205-453b-b159-25400cf68eab" providerId="ADAL" clId="{175936F9-F78A-4B76-922B-B6E603545DC7}" dt="2022-05-23T12:07:42.898" v="2265" actId="20577"/>
        <pc:sldMkLst>
          <pc:docMk/>
          <pc:sldMk cId="1414363427" sldId="283"/>
        </pc:sldMkLst>
        <pc:spChg chg="mod">
          <ac:chgData name="Lisa McCann" userId="c385bbdc-c205-453b-b159-25400cf68eab" providerId="ADAL" clId="{175936F9-F78A-4B76-922B-B6E603545DC7}" dt="2022-04-13T17:26:40.855" v="1700" actId="1076"/>
          <ac:spMkLst>
            <pc:docMk/>
            <pc:sldMk cId="1414363427" sldId="283"/>
            <ac:spMk id="11" creationId="{B19AD61A-6FF4-463E-B692-C1B1057E4AD1}"/>
          </ac:spMkLst>
        </pc:spChg>
        <pc:spChg chg="add mod">
          <ac:chgData name="Lisa McCann" userId="c385bbdc-c205-453b-b159-25400cf68eab" providerId="ADAL" clId="{175936F9-F78A-4B76-922B-B6E603545DC7}" dt="2022-05-23T12:07:42.898" v="2265" actId="20577"/>
          <ac:spMkLst>
            <pc:docMk/>
            <pc:sldMk cId="1414363427" sldId="283"/>
            <ac:spMk id="13" creationId="{8494A812-968B-44B2-8849-2F7C42605FF5}"/>
          </ac:spMkLst>
        </pc:spChg>
        <pc:picChg chg="del">
          <ac:chgData name="Lisa McCann" userId="c385bbdc-c205-453b-b159-25400cf68eab" providerId="ADAL" clId="{175936F9-F78A-4B76-922B-B6E603545DC7}" dt="2022-04-13T17:14:46.595" v="1488" actId="478"/>
          <ac:picMkLst>
            <pc:docMk/>
            <pc:sldMk cId="1414363427" sldId="283"/>
            <ac:picMk id="10" creationId="{85B22014-CA5A-4503-92E1-74580AF14273}"/>
          </ac:picMkLst>
        </pc:picChg>
        <pc:picChg chg="add mod">
          <ac:chgData name="Lisa McCann" userId="c385bbdc-c205-453b-b159-25400cf68eab" providerId="ADAL" clId="{175936F9-F78A-4B76-922B-B6E603545DC7}" dt="2022-04-13T17:14:46.770" v="1489"/>
          <ac:picMkLst>
            <pc:docMk/>
            <pc:sldMk cId="1414363427" sldId="283"/>
            <ac:picMk id="12" creationId="{028526AF-5024-4A7A-B0DB-CDAAC1AE1D99}"/>
          </ac:picMkLst>
        </pc:picChg>
      </pc:sldChg>
      <pc:sldChg chg="addSp delSp modSp add mod replId">
        <pc:chgData name="Lisa McCann" userId="c385bbdc-c205-453b-b159-25400cf68eab" providerId="ADAL" clId="{175936F9-F78A-4B76-922B-B6E603545DC7}" dt="2022-07-12T15:39:47.133" v="2335"/>
        <pc:sldMkLst>
          <pc:docMk/>
          <pc:sldMk cId="3949532682" sldId="284"/>
        </pc:sldMkLst>
        <pc:spChg chg="mod">
          <ac:chgData name="Lisa McCann" userId="c385bbdc-c205-453b-b159-25400cf68eab" providerId="ADAL" clId="{175936F9-F78A-4B76-922B-B6E603545DC7}" dt="2022-05-10T16:59:26.789" v="2211" actId="121"/>
          <ac:spMkLst>
            <pc:docMk/>
            <pc:sldMk cId="3949532682" sldId="284"/>
            <ac:spMk id="20" creationId="{495253F7-981F-4988-9721-C3EB5EC1C66E}"/>
          </ac:spMkLst>
        </pc:spChg>
        <pc:spChg chg="mod">
          <ac:chgData name="Lisa McCann" userId="c385bbdc-c205-453b-b159-25400cf68eab" providerId="ADAL" clId="{175936F9-F78A-4B76-922B-B6E603545DC7}" dt="2022-05-10T16:24:44.622" v="2055" actId="14100"/>
          <ac:spMkLst>
            <pc:docMk/>
            <pc:sldMk cId="3949532682" sldId="284"/>
            <ac:spMk id="22" creationId="{E57D7066-95D4-481F-B492-F2DC71F7BE34}"/>
          </ac:spMkLst>
        </pc:spChg>
        <pc:spChg chg="mod">
          <ac:chgData name="Lisa McCann" userId="c385bbdc-c205-453b-b159-25400cf68eab" providerId="ADAL" clId="{175936F9-F78A-4B76-922B-B6E603545DC7}" dt="2022-05-10T16:24:47.406" v="2056" actId="14100"/>
          <ac:spMkLst>
            <pc:docMk/>
            <pc:sldMk cId="3949532682" sldId="284"/>
            <ac:spMk id="24" creationId="{64A43A52-D621-4CC6-89B5-34372A01986F}"/>
          </ac:spMkLst>
        </pc:spChg>
        <pc:spChg chg="add mod">
          <ac:chgData name="Lisa McCann" userId="c385bbdc-c205-453b-b159-25400cf68eab" providerId="ADAL" clId="{175936F9-F78A-4B76-922B-B6E603545DC7}" dt="2022-05-23T12:07:48.344" v="2268" actId="20577"/>
          <ac:spMkLst>
            <pc:docMk/>
            <pc:sldMk cId="3949532682" sldId="284"/>
            <ac:spMk id="28" creationId="{633F1531-0CF2-4062-9691-A4896D68ADC5}"/>
          </ac:spMkLst>
        </pc:spChg>
        <pc:spChg chg="add mod">
          <ac:chgData name="Lisa McCann" userId="c385bbdc-c205-453b-b159-25400cf68eab" providerId="ADAL" clId="{175936F9-F78A-4B76-922B-B6E603545DC7}" dt="2022-03-25T15:11:50.403" v="1446"/>
          <ac:spMkLst>
            <pc:docMk/>
            <pc:sldMk cId="3949532682" sldId="284"/>
            <ac:spMk id="35" creationId="{43BE01AF-667E-479E-82A5-79308CD97F51}"/>
          </ac:spMkLst>
        </pc:spChg>
        <pc:spChg chg="add mod">
          <ac:chgData name="Lisa McCann" userId="c385bbdc-c205-453b-b159-25400cf68eab" providerId="ADAL" clId="{175936F9-F78A-4B76-922B-B6E603545DC7}" dt="2022-07-12T15:39:47.133" v="2335"/>
          <ac:spMkLst>
            <pc:docMk/>
            <pc:sldMk cId="3949532682" sldId="284"/>
            <ac:spMk id="45" creationId="{2CB64AE5-8BAE-2255-D137-65A9007157C8}"/>
          </ac:spMkLst>
        </pc:spChg>
        <pc:spChg chg="add mod">
          <ac:chgData name="Lisa McCann" userId="c385bbdc-c205-453b-b159-25400cf68eab" providerId="ADAL" clId="{175936F9-F78A-4B76-922B-B6E603545DC7}" dt="2022-07-12T15:39:47.133" v="2335"/>
          <ac:spMkLst>
            <pc:docMk/>
            <pc:sldMk cId="3949532682" sldId="284"/>
            <ac:spMk id="47" creationId="{1DBF0E73-DA0A-7703-25A8-277C3693E53B}"/>
          </ac:spMkLst>
        </pc:spChg>
        <pc:spChg chg="del">
          <ac:chgData name="Lisa McCann" userId="c385bbdc-c205-453b-b159-25400cf68eab" providerId="ADAL" clId="{175936F9-F78A-4B76-922B-B6E603545DC7}" dt="2022-07-12T15:39:46.779" v="2334" actId="478"/>
          <ac:spMkLst>
            <pc:docMk/>
            <pc:sldMk cId="3949532682" sldId="284"/>
            <ac:spMk id="57" creationId="{3CF06CA3-BC07-4869-8F7F-8E9B042A1A74}"/>
          </ac:spMkLst>
        </pc:spChg>
        <pc:spChg chg="del">
          <ac:chgData name="Lisa McCann" userId="c385bbdc-c205-453b-b159-25400cf68eab" providerId="ADAL" clId="{175936F9-F78A-4B76-922B-B6E603545DC7}" dt="2022-07-12T15:39:46.779" v="2334" actId="478"/>
          <ac:spMkLst>
            <pc:docMk/>
            <pc:sldMk cId="3949532682" sldId="284"/>
            <ac:spMk id="60" creationId="{B1A0AEAE-8578-4326-BC0D-6D981A443821}"/>
          </ac:spMkLst>
        </pc:spChg>
        <pc:picChg chg="del">
          <ac:chgData name="Lisa McCann" userId="c385bbdc-c205-453b-b159-25400cf68eab" providerId="ADAL" clId="{175936F9-F78A-4B76-922B-B6E603545DC7}" dt="2022-07-12T15:39:46.779" v="2334" actId="478"/>
          <ac:picMkLst>
            <pc:docMk/>
            <pc:sldMk cId="3949532682" sldId="284"/>
            <ac:picMk id="13" creationId="{7342AD64-3685-4D7A-ACCF-59ACC2EF2532}"/>
          </ac:picMkLst>
        </pc:picChg>
        <pc:picChg chg="del">
          <ac:chgData name="Lisa McCann" userId="c385bbdc-c205-453b-b159-25400cf68eab" providerId="ADAL" clId="{175936F9-F78A-4B76-922B-B6E603545DC7}" dt="2022-07-12T15:39:46.779" v="2334" actId="478"/>
          <ac:picMkLst>
            <pc:docMk/>
            <pc:sldMk cId="3949532682" sldId="284"/>
            <ac:picMk id="15" creationId="{19969396-68C4-4DB9-A063-FA04A0B192CF}"/>
          </ac:picMkLst>
        </pc:picChg>
        <pc:picChg chg="del">
          <ac:chgData name="Lisa McCann" userId="c385bbdc-c205-453b-b159-25400cf68eab" providerId="ADAL" clId="{175936F9-F78A-4B76-922B-B6E603545DC7}" dt="2022-07-12T15:39:46.779" v="2334" actId="478"/>
          <ac:picMkLst>
            <pc:docMk/>
            <pc:sldMk cId="3949532682" sldId="284"/>
            <ac:picMk id="17" creationId="{1D030720-A90D-4508-A37F-71BA009F9A45}"/>
          </ac:picMkLst>
        </pc:picChg>
        <pc:picChg chg="del">
          <ac:chgData name="Lisa McCann" userId="c385bbdc-c205-453b-b159-25400cf68eab" providerId="ADAL" clId="{175936F9-F78A-4B76-922B-B6E603545DC7}" dt="2022-07-12T15:39:46.779" v="2334" actId="478"/>
          <ac:picMkLst>
            <pc:docMk/>
            <pc:sldMk cId="3949532682" sldId="284"/>
            <ac:picMk id="19" creationId="{09B12323-9C7B-48D0-B895-041636F18416}"/>
          </ac:picMkLst>
        </pc:picChg>
        <pc:picChg chg="del">
          <ac:chgData name="Lisa McCann" userId="c385bbdc-c205-453b-b159-25400cf68eab" providerId="ADAL" clId="{175936F9-F78A-4B76-922B-B6E603545DC7}" dt="2022-07-12T15:39:46.779" v="2334" actId="478"/>
          <ac:picMkLst>
            <pc:docMk/>
            <pc:sldMk cId="3949532682" sldId="284"/>
            <ac:picMk id="21" creationId="{6C7F6FC0-BA00-4620-8832-CE8322150A87}"/>
          </ac:picMkLst>
        </pc:picChg>
        <pc:picChg chg="del">
          <ac:chgData name="Lisa McCann" userId="c385bbdc-c205-453b-b159-25400cf68eab" providerId="ADAL" clId="{175936F9-F78A-4B76-922B-B6E603545DC7}" dt="2022-07-12T15:39:46.779" v="2334" actId="478"/>
          <ac:picMkLst>
            <pc:docMk/>
            <pc:sldMk cId="3949532682" sldId="284"/>
            <ac:picMk id="23" creationId="{24C0621C-110A-44B8-AA1A-EAB426EF69B4}"/>
          </ac:picMkLst>
        </pc:picChg>
        <pc:picChg chg="del">
          <ac:chgData name="Lisa McCann" userId="c385bbdc-c205-453b-b159-25400cf68eab" providerId="ADAL" clId="{175936F9-F78A-4B76-922B-B6E603545DC7}" dt="2022-05-10T15:53:40.023" v="1751" actId="478"/>
          <ac:picMkLst>
            <pc:docMk/>
            <pc:sldMk cId="3949532682" sldId="284"/>
            <ac:picMk id="25" creationId="{5179087D-980D-4ABD-9EC6-76C2496593C3}"/>
          </ac:picMkLst>
        </pc:picChg>
        <pc:picChg chg="del">
          <ac:chgData name="Lisa McCann" userId="c385bbdc-c205-453b-b159-25400cf68eab" providerId="ADAL" clId="{175936F9-F78A-4B76-922B-B6E603545DC7}" dt="2022-07-12T15:39:46.779" v="2334" actId="478"/>
          <ac:picMkLst>
            <pc:docMk/>
            <pc:sldMk cId="3949532682" sldId="284"/>
            <ac:picMk id="27" creationId="{E06F4AA3-6E87-4C28-9486-72147D2B1F02}"/>
          </ac:picMkLst>
        </pc:picChg>
        <pc:picChg chg="add del mod">
          <ac:chgData name="Lisa McCann" userId="c385bbdc-c205-453b-b159-25400cf68eab" providerId="ADAL" clId="{175936F9-F78A-4B76-922B-B6E603545DC7}" dt="2022-03-25T15:05:45.295" v="1349" actId="478"/>
          <ac:picMkLst>
            <pc:docMk/>
            <pc:sldMk cId="3949532682" sldId="284"/>
            <ac:picMk id="28" creationId="{243A66D3-40E5-4BE5-AE76-3EFADF6245E0}"/>
          </ac:picMkLst>
        </pc:picChg>
        <pc:picChg chg="add mod">
          <ac:chgData name="Lisa McCann" userId="c385bbdc-c205-453b-b159-25400cf68eab" providerId="ADAL" clId="{175936F9-F78A-4B76-922B-B6E603545DC7}" dt="2022-03-25T15:05:45.688" v="1350"/>
          <ac:picMkLst>
            <pc:docMk/>
            <pc:sldMk cId="3949532682" sldId="284"/>
            <ac:picMk id="29" creationId="{D94F1521-9910-49D5-A794-87060AECE998}"/>
          </ac:picMkLst>
        </pc:picChg>
        <pc:picChg chg="add mod">
          <ac:chgData name="Lisa McCann" userId="c385bbdc-c205-453b-b159-25400cf68eab" providerId="ADAL" clId="{175936F9-F78A-4B76-922B-B6E603545DC7}" dt="2022-03-25T15:05:45.688" v="1350"/>
          <ac:picMkLst>
            <pc:docMk/>
            <pc:sldMk cId="3949532682" sldId="284"/>
            <ac:picMk id="30" creationId="{CFB01BEB-D83F-42F5-8AB8-7B90289066D5}"/>
          </ac:picMkLst>
        </pc:picChg>
        <pc:picChg chg="add mod">
          <ac:chgData name="Lisa McCann" userId="c385bbdc-c205-453b-b159-25400cf68eab" providerId="ADAL" clId="{175936F9-F78A-4B76-922B-B6E603545DC7}" dt="2022-05-10T16:22:22.222" v="1997" actId="1076"/>
          <ac:picMkLst>
            <pc:docMk/>
            <pc:sldMk cId="3949532682" sldId="284"/>
            <ac:picMk id="31" creationId="{88B660A0-AAD4-408D-B5A5-B0D1BCDB907F}"/>
          </ac:picMkLst>
        </pc:picChg>
        <pc:picChg chg="add mod">
          <ac:chgData name="Lisa McCann" userId="c385bbdc-c205-453b-b159-25400cf68eab" providerId="ADAL" clId="{175936F9-F78A-4B76-922B-B6E603545DC7}" dt="2022-07-12T15:39:47.133" v="2335"/>
          <ac:picMkLst>
            <pc:docMk/>
            <pc:sldMk cId="3949532682" sldId="284"/>
            <ac:picMk id="32" creationId="{C3931EA5-936B-08F8-5E40-7CD2A7247D1D}"/>
          </ac:picMkLst>
        </pc:picChg>
        <pc:picChg chg="add del mod">
          <ac:chgData name="Lisa McCann" userId="c385bbdc-c205-453b-b159-25400cf68eab" providerId="ADAL" clId="{175936F9-F78A-4B76-922B-B6E603545DC7}" dt="2022-05-10T16:23:20.963" v="2016" actId="478"/>
          <ac:picMkLst>
            <pc:docMk/>
            <pc:sldMk cId="3949532682" sldId="284"/>
            <ac:picMk id="32" creationId="{FA25115B-FA1E-44B9-934C-E9E222A0051C}"/>
          </ac:picMkLst>
        </pc:picChg>
        <pc:picChg chg="add mod">
          <ac:chgData name="Lisa McCann" userId="c385bbdc-c205-453b-b159-25400cf68eab" providerId="ADAL" clId="{175936F9-F78A-4B76-922B-B6E603545DC7}" dt="2022-03-25T15:05:45.688" v="1350"/>
          <ac:picMkLst>
            <pc:docMk/>
            <pc:sldMk cId="3949532682" sldId="284"/>
            <ac:picMk id="33" creationId="{E6FA3D01-A331-4095-966C-4F55DFCDFB68}"/>
          </ac:picMkLst>
        </pc:picChg>
        <pc:picChg chg="add mod">
          <ac:chgData name="Lisa McCann" userId="c385bbdc-c205-453b-b159-25400cf68eab" providerId="ADAL" clId="{175936F9-F78A-4B76-922B-B6E603545DC7}" dt="2022-03-25T15:11:50.403" v="1446"/>
          <ac:picMkLst>
            <pc:docMk/>
            <pc:sldMk cId="3949532682" sldId="284"/>
            <ac:picMk id="34" creationId="{CD21FDEF-F6B9-4A84-891F-7F3C29C3E164}"/>
          </ac:picMkLst>
        </pc:picChg>
        <pc:picChg chg="add del mod">
          <ac:chgData name="Lisa McCann" userId="c385bbdc-c205-453b-b159-25400cf68eab" providerId="ADAL" clId="{175936F9-F78A-4B76-922B-B6E603545DC7}" dt="2022-07-12T15:39:46.779" v="2334" actId="478"/>
          <ac:picMkLst>
            <pc:docMk/>
            <pc:sldMk cId="3949532682" sldId="284"/>
            <ac:picMk id="36" creationId="{E830F669-6C7D-A2BB-FB4D-C587406C1E44}"/>
          </ac:picMkLst>
        </pc:picChg>
        <pc:picChg chg="add mod">
          <ac:chgData name="Lisa McCann" userId="c385bbdc-c205-453b-b159-25400cf68eab" providerId="ADAL" clId="{175936F9-F78A-4B76-922B-B6E603545DC7}" dt="2022-05-10T16:23:21.164" v="2017"/>
          <ac:picMkLst>
            <pc:docMk/>
            <pc:sldMk cId="3949532682" sldId="284"/>
            <ac:picMk id="37" creationId="{0770F64F-80FC-5584-8B28-E5E34146A57B}"/>
          </ac:picMkLst>
        </pc:picChg>
        <pc:picChg chg="add mod">
          <ac:chgData name="Lisa McCann" userId="c385bbdc-c205-453b-b159-25400cf68eab" providerId="ADAL" clId="{175936F9-F78A-4B76-922B-B6E603545DC7}" dt="2022-05-10T16:25:59.079" v="2081" actId="1076"/>
          <ac:picMkLst>
            <pc:docMk/>
            <pc:sldMk cId="3949532682" sldId="284"/>
            <ac:picMk id="38" creationId="{5DDB118F-E7DE-AF2D-26E0-97E4B0DE09A0}"/>
          </ac:picMkLst>
        </pc:picChg>
        <pc:picChg chg="add mod">
          <ac:chgData name="Lisa McCann" userId="c385bbdc-c205-453b-b159-25400cf68eab" providerId="ADAL" clId="{175936F9-F78A-4B76-922B-B6E603545DC7}" dt="2022-07-12T15:39:47.133" v="2335"/>
          <ac:picMkLst>
            <pc:docMk/>
            <pc:sldMk cId="3949532682" sldId="284"/>
            <ac:picMk id="39" creationId="{9406213E-9930-0C9D-CEA8-5B6C2BD96397}"/>
          </ac:picMkLst>
        </pc:picChg>
        <pc:picChg chg="add mod">
          <ac:chgData name="Lisa McCann" userId="c385bbdc-c205-453b-b159-25400cf68eab" providerId="ADAL" clId="{175936F9-F78A-4B76-922B-B6E603545DC7}" dt="2022-07-12T15:39:47.133" v="2335"/>
          <ac:picMkLst>
            <pc:docMk/>
            <pc:sldMk cId="3949532682" sldId="284"/>
            <ac:picMk id="40" creationId="{9D0B09A7-EA49-E55C-7A97-B149F07EF7DA}"/>
          </ac:picMkLst>
        </pc:picChg>
        <pc:picChg chg="del">
          <ac:chgData name="Lisa McCann" userId="c385bbdc-c205-453b-b159-25400cf68eab" providerId="ADAL" clId="{175936F9-F78A-4B76-922B-B6E603545DC7}" dt="2022-07-12T15:39:46.779" v="2334" actId="478"/>
          <ac:picMkLst>
            <pc:docMk/>
            <pc:sldMk cId="3949532682" sldId="284"/>
            <ac:picMk id="41" creationId="{F2CFFAC6-F4B4-45BD-A952-5DB125DA3AF3}"/>
          </ac:picMkLst>
        </pc:picChg>
        <pc:picChg chg="add mod">
          <ac:chgData name="Lisa McCann" userId="c385bbdc-c205-453b-b159-25400cf68eab" providerId="ADAL" clId="{175936F9-F78A-4B76-922B-B6E603545DC7}" dt="2022-07-12T15:39:47.133" v="2335"/>
          <ac:picMkLst>
            <pc:docMk/>
            <pc:sldMk cId="3949532682" sldId="284"/>
            <ac:picMk id="42" creationId="{5D4CA575-9EA6-03FF-9B89-6CEA49E5AB37}"/>
          </ac:picMkLst>
        </pc:picChg>
        <pc:picChg chg="add mod">
          <ac:chgData name="Lisa McCann" userId="c385bbdc-c205-453b-b159-25400cf68eab" providerId="ADAL" clId="{175936F9-F78A-4B76-922B-B6E603545DC7}" dt="2022-07-12T15:39:47.133" v="2335"/>
          <ac:picMkLst>
            <pc:docMk/>
            <pc:sldMk cId="3949532682" sldId="284"/>
            <ac:picMk id="43" creationId="{3992E588-9462-8DF0-D394-9E6068A3FEF5}"/>
          </ac:picMkLst>
        </pc:picChg>
        <pc:picChg chg="add mod">
          <ac:chgData name="Lisa McCann" userId="c385bbdc-c205-453b-b159-25400cf68eab" providerId="ADAL" clId="{175936F9-F78A-4B76-922B-B6E603545DC7}" dt="2022-07-12T15:39:47.133" v="2335"/>
          <ac:picMkLst>
            <pc:docMk/>
            <pc:sldMk cId="3949532682" sldId="284"/>
            <ac:picMk id="44" creationId="{C9754526-CE1C-5B3F-89AF-75335715801E}"/>
          </ac:picMkLst>
        </pc:picChg>
        <pc:picChg chg="add mod">
          <ac:chgData name="Lisa McCann" userId="c385bbdc-c205-453b-b159-25400cf68eab" providerId="ADAL" clId="{175936F9-F78A-4B76-922B-B6E603545DC7}" dt="2022-07-12T15:39:47.133" v="2335"/>
          <ac:picMkLst>
            <pc:docMk/>
            <pc:sldMk cId="3949532682" sldId="284"/>
            <ac:picMk id="46" creationId="{429792B2-4BE0-A3F6-B0D5-F2DBCAB3F429}"/>
          </ac:picMkLst>
        </pc:picChg>
        <pc:picChg chg="add mod">
          <ac:chgData name="Lisa McCann" userId="c385bbdc-c205-453b-b159-25400cf68eab" providerId="ADAL" clId="{175936F9-F78A-4B76-922B-B6E603545DC7}" dt="2022-07-12T15:39:47.133" v="2335"/>
          <ac:picMkLst>
            <pc:docMk/>
            <pc:sldMk cId="3949532682" sldId="284"/>
            <ac:picMk id="48" creationId="{E10F3902-3F8A-D5B5-8D7A-7618F76776F7}"/>
          </ac:picMkLst>
        </pc:picChg>
        <pc:picChg chg="del">
          <ac:chgData name="Lisa McCann" userId="c385bbdc-c205-453b-b159-25400cf68eab" providerId="ADAL" clId="{175936F9-F78A-4B76-922B-B6E603545DC7}" dt="2022-07-12T15:39:46.779" v="2334" actId="478"/>
          <ac:picMkLst>
            <pc:docMk/>
            <pc:sldMk cId="3949532682" sldId="284"/>
            <ac:picMk id="59" creationId="{244309C7-3C81-4D9B-9EBF-175D96578974}"/>
          </ac:picMkLst>
        </pc:picChg>
      </pc:sldChg>
      <pc:sldChg chg="addSp delSp modSp add mod">
        <pc:chgData name="Lisa McCann" userId="c385bbdc-c205-453b-b159-25400cf68eab" providerId="ADAL" clId="{175936F9-F78A-4B76-922B-B6E603545DC7}" dt="2022-05-23T12:07:54.935" v="2271" actId="20577"/>
        <pc:sldMkLst>
          <pc:docMk/>
          <pc:sldMk cId="2842474189" sldId="285"/>
        </pc:sldMkLst>
        <pc:spChg chg="mod">
          <ac:chgData name="Lisa McCann" userId="c385bbdc-c205-453b-b159-25400cf68eab" providerId="ADAL" clId="{175936F9-F78A-4B76-922B-B6E603545DC7}" dt="2022-04-13T17:27:00.871" v="1724" actId="1076"/>
          <ac:spMkLst>
            <pc:docMk/>
            <pc:sldMk cId="2842474189" sldId="285"/>
            <ac:spMk id="11" creationId="{B19AD61A-6FF4-463E-B692-C1B1057E4AD1}"/>
          </ac:spMkLst>
        </pc:spChg>
        <pc:spChg chg="add mod">
          <ac:chgData name="Lisa McCann" userId="c385bbdc-c205-453b-b159-25400cf68eab" providerId="ADAL" clId="{175936F9-F78A-4B76-922B-B6E603545DC7}" dt="2022-05-23T12:07:54.935" v="2271" actId="20577"/>
          <ac:spMkLst>
            <pc:docMk/>
            <pc:sldMk cId="2842474189" sldId="285"/>
            <ac:spMk id="13" creationId="{F527E6A3-7C89-4972-AD7E-BDB4FBF76AD6}"/>
          </ac:spMkLst>
        </pc:spChg>
        <pc:picChg chg="del">
          <ac:chgData name="Lisa McCann" userId="c385bbdc-c205-453b-b159-25400cf68eab" providerId="ADAL" clId="{175936F9-F78A-4B76-922B-B6E603545DC7}" dt="2022-04-13T17:14:50.932" v="1490" actId="478"/>
          <ac:picMkLst>
            <pc:docMk/>
            <pc:sldMk cId="2842474189" sldId="285"/>
            <ac:picMk id="10" creationId="{85B22014-CA5A-4503-92E1-74580AF14273}"/>
          </ac:picMkLst>
        </pc:picChg>
        <pc:picChg chg="add mod">
          <ac:chgData name="Lisa McCann" userId="c385bbdc-c205-453b-b159-25400cf68eab" providerId="ADAL" clId="{175936F9-F78A-4B76-922B-B6E603545DC7}" dt="2022-04-13T17:14:51.148" v="1491"/>
          <ac:picMkLst>
            <pc:docMk/>
            <pc:sldMk cId="2842474189" sldId="285"/>
            <ac:picMk id="12" creationId="{25808879-6CAC-4A1F-B16C-C7070749C9A1}"/>
          </ac:picMkLst>
        </pc:picChg>
      </pc:sldChg>
      <pc:sldChg chg="addSp delSp modSp add mod replId">
        <pc:chgData name="Lisa McCann" userId="c385bbdc-c205-453b-b159-25400cf68eab" providerId="ADAL" clId="{175936F9-F78A-4B76-922B-B6E603545DC7}" dt="2022-07-12T15:39:51.106" v="2337"/>
        <pc:sldMkLst>
          <pc:docMk/>
          <pc:sldMk cId="3352627669" sldId="286"/>
        </pc:sldMkLst>
        <pc:spChg chg="mod">
          <ac:chgData name="Lisa McCann" userId="c385bbdc-c205-453b-b159-25400cf68eab" providerId="ADAL" clId="{175936F9-F78A-4B76-922B-B6E603545DC7}" dt="2022-05-10T16:59:36.295" v="2214" actId="121"/>
          <ac:spMkLst>
            <pc:docMk/>
            <pc:sldMk cId="3352627669" sldId="286"/>
            <ac:spMk id="20" creationId="{495253F7-981F-4988-9721-C3EB5EC1C66E}"/>
          </ac:spMkLst>
        </pc:spChg>
        <pc:spChg chg="mod">
          <ac:chgData name="Lisa McCann" userId="c385bbdc-c205-453b-b159-25400cf68eab" providerId="ADAL" clId="{175936F9-F78A-4B76-922B-B6E603545DC7}" dt="2022-05-10T16:26:13.360" v="2084" actId="14100"/>
          <ac:spMkLst>
            <pc:docMk/>
            <pc:sldMk cId="3352627669" sldId="286"/>
            <ac:spMk id="22" creationId="{E57D7066-95D4-481F-B492-F2DC71F7BE34}"/>
          </ac:spMkLst>
        </pc:spChg>
        <pc:spChg chg="mod ord">
          <ac:chgData name="Lisa McCann" userId="c385bbdc-c205-453b-b159-25400cf68eab" providerId="ADAL" clId="{175936F9-F78A-4B76-922B-B6E603545DC7}" dt="2022-05-10T16:26:22.007" v="2086" actId="1076"/>
          <ac:spMkLst>
            <pc:docMk/>
            <pc:sldMk cId="3352627669" sldId="286"/>
            <ac:spMk id="24" creationId="{64A43A52-D621-4CC6-89B5-34372A01986F}"/>
          </ac:spMkLst>
        </pc:spChg>
        <pc:spChg chg="add mod">
          <ac:chgData name="Lisa McCann" userId="c385bbdc-c205-453b-b159-25400cf68eab" providerId="ADAL" clId="{175936F9-F78A-4B76-922B-B6E603545DC7}" dt="2022-05-23T12:08:05.017" v="2274" actId="20577"/>
          <ac:spMkLst>
            <pc:docMk/>
            <pc:sldMk cId="3352627669" sldId="286"/>
            <ac:spMk id="28" creationId="{02D7F005-0D36-4E70-BD80-420C436C3592}"/>
          </ac:spMkLst>
        </pc:spChg>
        <pc:spChg chg="add mod">
          <ac:chgData name="Lisa McCann" userId="c385bbdc-c205-453b-b159-25400cf68eab" providerId="ADAL" clId="{175936F9-F78A-4B76-922B-B6E603545DC7}" dt="2022-03-25T15:11:57.790" v="1450"/>
          <ac:spMkLst>
            <pc:docMk/>
            <pc:sldMk cId="3352627669" sldId="286"/>
            <ac:spMk id="35" creationId="{4E6D9DA0-D5FD-4EDD-8911-D5036830053F}"/>
          </ac:spMkLst>
        </pc:spChg>
        <pc:spChg chg="add mod">
          <ac:chgData name="Lisa McCann" userId="c385bbdc-c205-453b-b159-25400cf68eab" providerId="ADAL" clId="{175936F9-F78A-4B76-922B-B6E603545DC7}" dt="2022-07-12T15:39:51.106" v="2337"/>
          <ac:spMkLst>
            <pc:docMk/>
            <pc:sldMk cId="3352627669" sldId="286"/>
            <ac:spMk id="43" creationId="{EB3AA2A4-6C2B-D323-DB07-70A89DB46867}"/>
          </ac:spMkLst>
        </pc:spChg>
        <pc:spChg chg="add mod">
          <ac:chgData name="Lisa McCann" userId="c385bbdc-c205-453b-b159-25400cf68eab" providerId="ADAL" clId="{175936F9-F78A-4B76-922B-B6E603545DC7}" dt="2022-07-12T15:39:51.106" v="2337"/>
          <ac:spMkLst>
            <pc:docMk/>
            <pc:sldMk cId="3352627669" sldId="286"/>
            <ac:spMk id="45" creationId="{4F0DBB9E-9356-6A44-9B9B-F9E2C00D0FAC}"/>
          </ac:spMkLst>
        </pc:spChg>
        <pc:spChg chg="del">
          <ac:chgData name="Lisa McCann" userId="c385bbdc-c205-453b-b159-25400cf68eab" providerId="ADAL" clId="{175936F9-F78A-4B76-922B-B6E603545DC7}" dt="2022-07-12T15:39:50.805" v="2336" actId="478"/>
          <ac:spMkLst>
            <pc:docMk/>
            <pc:sldMk cId="3352627669" sldId="286"/>
            <ac:spMk id="57" creationId="{3CF06CA3-BC07-4869-8F7F-8E9B042A1A74}"/>
          </ac:spMkLst>
        </pc:spChg>
        <pc:spChg chg="del">
          <ac:chgData name="Lisa McCann" userId="c385bbdc-c205-453b-b159-25400cf68eab" providerId="ADAL" clId="{175936F9-F78A-4B76-922B-B6E603545DC7}" dt="2022-07-12T15:39:50.805" v="2336" actId="478"/>
          <ac:spMkLst>
            <pc:docMk/>
            <pc:sldMk cId="3352627669" sldId="286"/>
            <ac:spMk id="60" creationId="{B1A0AEAE-8578-4326-BC0D-6D981A443821}"/>
          </ac:spMkLst>
        </pc:spChg>
        <pc:picChg chg="add del mod">
          <ac:chgData name="Lisa McCann" userId="c385bbdc-c205-453b-b159-25400cf68eab" providerId="ADAL" clId="{175936F9-F78A-4B76-922B-B6E603545DC7}" dt="2022-07-12T15:39:50.805" v="2336" actId="478"/>
          <ac:picMkLst>
            <pc:docMk/>
            <pc:sldMk cId="3352627669" sldId="286"/>
            <ac:picMk id="3" creationId="{9EBD3890-648C-1F06-84CC-290025F6BE62}"/>
          </ac:picMkLst>
        </pc:picChg>
        <pc:picChg chg="add mod">
          <ac:chgData name="Lisa McCann" userId="c385bbdc-c205-453b-b159-25400cf68eab" providerId="ADAL" clId="{175936F9-F78A-4B76-922B-B6E603545DC7}" dt="2022-05-10T16:26:26.764" v="2088" actId="1076"/>
          <ac:picMkLst>
            <pc:docMk/>
            <pc:sldMk cId="3352627669" sldId="286"/>
            <ac:picMk id="6" creationId="{D86D95D6-DF2A-DE7B-D3BF-6A3519FF2B31}"/>
          </ac:picMkLst>
        </pc:picChg>
        <pc:picChg chg="del">
          <ac:chgData name="Lisa McCann" userId="c385bbdc-c205-453b-b159-25400cf68eab" providerId="ADAL" clId="{175936F9-F78A-4B76-922B-B6E603545DC7}" dt="2022-07-12T15:39:50.805" v="2336" actId="478"/>
          <ac:picMkLst>
            <pc:docMk/>
            <pc:sldMk cId="3352627669" sldId="286"/>
            <ac:picMk id="13" creationId="{7342AD64-3685-4D7A-ACCF-59ACC2EF2532}"/>
          </ac:picMkLst>
        </pc:picChg>
        <pc:picChg chg="del">
          <ac:chgData name="Lisa McCann" userId="c385bbdc-c205-453b-b159-25400cf68eab" providerId="ADAL" clId="{175936F9-F78A-4B76-922B-B6E603545DC7}" dt="2022-07-12T15:39:50.805" v="2336" actId="478"/>
          <ac:picMkLst>
            <pc:docMk/>
            <pc:sldMk cId="3352627669" sldId="286"/>
            <ac:picMk id="15" creationId="{19969396-68C4-4DB9-A063-FA04A0B192CF}"/>
          </ac:picMkLst>
        </pc:picChg>
        <pc:picChg chg="del">
          <ac:chgData name="Lisa McCann" userId="c385bbdc-c205-453b-b159-25400cf68eab" providerId="ADAL" clId="{175936F9-F78A-4B76-922B-B6E603545DC7}" dt="2022-07-12T15:39:50.805" v="2336" actId="478"/>
          <ac:picMkLst>
            <pc:docMk/>
            <pc:sldMk cId="3352627669" sldId="286"/>
            <ac:picMk id="17" creationId="{1D030720-A90D-4508-A37F-71BA009F9A45}"/>
          </ac:picMkLst>
        </pc:picChg>
        <pc:picChg chg="del">
          <ac:chgData name="Lisa McCann" userId="c385bbdc-c205-453b-b159-25400cf68eab" providerId="ADAL" clId="{175936F9-F78A-4B76-922B-B6E603545DC7}" dt="2022-07-12T15:39:50.805" v="2336" actId="478"/>
          <ac:picMkLst>
            <pc:docMk/>
            <pc:sldMk cId="3352627669" sldId="286"/>
            <ac:picMk id="19" creationId="{09B12323-9C7B-48D0-B895-041636F18416}"/>
          </ac:picMkLst>
        </pc:picChg>
        <pc:picChg chg="del">
          <ac:chgData name="Lisa McCann" userId="c385bbdc-c205-453b-b159-25400cf68eab" providerId="ADAL" clId="{175936F9-F78A-4B76-922B-B6E603545DC7}" dt="2022-07-12T15:39:50.805" v="2336" actId="478"/>
          <ac:picMkLst>
            <pc:docMk/>
            <pc:sldMk cId="3352627669" sldId="286"/>
            <ac:picMk id="21" creationId="{6C7F6FC0-BA00-4620-8832-CE8322150A87}"/>
          </ac:picMkLst>
        </pc:picChg>
        <pc:picChg chg="del">
          <ac:chgData name="Lisa McCann" userId="c385bbdc-c205-453b-b159-25400cf68eab" providerId="ADAL" clId="{175936F9-F78A-4B76-922B-B6E603545DC7}" dt="2022-07-12T15:39:50.805" v="2336" actId="478"/>
          <ac:picMkLst>
            <pc:docMk/>
            <pc:sldMk cId="3352627669" sldId="286"/>
            <ac:picMk id="23" creationId="{24C0621C-110A-44B8-AA1A-EAB426EF69B4}"/>
          </ac:picMkLst>
        </pc:picChg>
        <pc:picChg chg="del">
          <ac:chgData name="Lisa McCann" userId="c385bbdc-c205-453b-b159-25400cf68eab" providerId="ADAL" clId="{175936F9-F78A-4B76-922B-B6E603545DC7}" dt="2022-05-10T15:53:05.372" v="1743" actId="478"/>
          <ac:picMkLst>
            <pc:docMk/>
            <pc:sldMk cId="3352627669" sldId="286"/>
            <ac:picMk id="25" creationId="{5179087D-980D-4ABD-9EC6-76C2496593C3}"/>
          </ac:picMkLst>
        </pc:picChg>
        <pc:picChg chg="del">
          <ac:chgData name="Lisa McCann" userId="c385bbdc-c205-453b-b159-25400cf68eab" providerId="ADAL" clId="{175936F9-F78A-4B76-922B-B6E603545DC7}" dt="2022-07-12T15:39:50.805" v="2336" actId="478"/>
          <ac:picMkLst>
            <pc:docMk/>
            <pc:sldMk cId="3352627669" sldId="286"/>
            <ac:picMk id="27" creationId="{E06F4AA3-6E87-4C28-9486-72147D2B1F02}"/>
          </ac:picMkLst>
        </pc:picChg>
        <pc:picChg chg="add del mod">
          <ac:chgData name="Lisa McCann" userId="c385bbdc-c205-453b-b159-25400cf68eab" providerId="ADAL" clId="{175936F9-F78A-4B76-922B-B6E603545DC7}" dt="2022-03-25T15:06:03.216" v="1355" actId="478"/>
          <ac:picMkLst>
            <pc:docMk/>
            <pc:sldMk cId="3352627669" sldId="286"/>
            <ac:picMk id="28" creationId="{42E97DB6-D403-4E99-8E06-B6BD28F9A3DD}"/>
          </ac:picMkLst>
        </pc:picChg>
        <pc:picChg chg="add mod">
          <ac:chgData name="Lisa McCann" userId="c385bbdc-c205-453b-b159-25400cf68eab" providerId="ADAL" clId="{175936F9-F78A-4B76-922B-B6E603545DC7}" dt="2022-05-10T16:26:24.821" v="2087" actId="1076"/>
          <ac:picMkLst>
            <pc:docMk/>
            <pc:sldMk cId="3352627669" sldId="286"/>
            <ac:picMk id="29" creationId="{A3BE64C5-85F6-4A0E-98DE-8B768F4ECCEB}"/>
          </ac:picMkLst>
        </pc:picChg>
        <pc:picChg chg="add mod">
          <ac:chgData name="Lisa McCann" userId="c385bbdc-c205-453b-b159-25400cf68eab" providerId="ADAL" clId="{175936F9-F78A-4B76-922B-B6E603545DC7}" dt="2022-05-10T16:26:29.039" v="2089" actId="1076"/>
          <ac:picMkLst>
            <pc:docMk/>
            <pc:sldMk cId="3352627669" sldId="286"/>
            <ac:picMk id="30" creationId="{FDEBC1EA-0CE0-4E81-AA0D-0E5CC10F96F6}"/>
          </ac:picMkLst>
        </pc:picChg>
        <pc:picChg chg="add mod">
          <ac:chgData name="Lisa McCann" userId="c385bbdc-c205-453b-b159-25400cf68eab" providerId="ADAL" clId="{175936F9-F78A-4B76-922B-B6E603545DC7}" dt="2022-05-10T16:26:38.339" v="2092" actId="1076"/>
          <ac:picMkLst>
            <pc:docMk/>
            <pc:sldMk cId="3352627669" sldId="286"/>
            <ac:picMk id="31" creationId="{FFEABF7C-9940-44D2-9F47-61B1388ADD93}"/>
          </ac:picMkLst>
        </pc:picChg>
        <pc:picChg chg="add mod">
          <ac:chgData name="Lisa McCann" userId="c385bbdc-c205-453b-b159-25400cf68eab" providerId="ADAL" clId="{175936F9-F78A-4B76-922B-B6E603545DC7}" dt="2022-07-12T15:39:51.106" v="2337"/>
          <ac:picMkLst>
            <pc:docMk/>
            <pc:sldMk cId="3352627669" sldId="286"/>
            <ac:picMk id="32" creationId="{6BD302B3-D17D-D468-F573-8713A63E036B}"/>
          </ac:picMkLst>
        </pc:picChg>
        <pc:picChg chg="add del mod">
          <ac:chgData name="Lisa McCann" userId="c385bbdc-c205-453b-b159-25400cf68eab" providerId="ADAL" clId="{175936F9-F78A-4B76-922B-B6E603545DC7}" dt="2022-05-10T16:22:45.811" v="2009" actId="478"/>
          <ac:picMkLst>
            <pc:docMk/>
            <pc:sldMk cId="3352627669" sldId="286"/>
            <ac:picMk id="32" creationId="{A19E4C05-604D-41B5-98A6-6ABEF18B68BF}"/>
          </ac:picMkLst>
        </pc:picChg>
        <pc:picChg chg="add mod">
          <ac:chgData name="Lisa McCann" userId="c385bbdc-c205-453b-b159-25400cf68eab" providerId="ADAL" clId="{175936F9-F78A-4B76-922B-B6E603545DC7}" dt="2022-05-10T16:26:33.384" v="2090" actId="1076"/>
          <ac:picMkLst>
            <pc:docMk/>
            <pc:sldMk cId="3352627669" sldId="286"/>
            <ac:picMk id="33" creationId="{FEBB06F5-A9D9-4D94-91F1-EFDBFB5884C1}"/>
          </ac:picMkLst>
        </pc:picChg>
        <pc:picChg chg="add mod">
          <ac:chgData name="Lisa McCann" userId="c385bbdc-c205-453b-b159-25400cf68eab" providerId="ADAL" clId="{175936F9-F78A-4B76-922B-B6E603545DC7}" dt="2022-03-25T15:11:57.790" v="1450"/>
          <ac:picMkLst>
            <pc:docMk/>
            <pc:sldMk cId="3352627669" sldId="286"/>
            <ac:picMk id="34" creationId="{4ECB755A-955F-425A-AC7D-37C2D3680215}"/>
          </ac:picMkLst>
        </pc:picChg>
        <pc:picChg chg="add mod">
          <ac:chgData name="Lisa McCann" userId="c385bbdc-c205-453b-b159-25400cf68eab" providerId="ADAL" clId="{175936F9-F78A-4B76-922B-B6E603545DC7}" dt="2022-05-10T16:26:35.949" v="2091" actId="1076"/>
          <ac:picMkLst>
            <pc:docMk/>
            <pc:sldMk cId="3352627669" sldId="286"/>
            <ac:picMk id="36" creationId="{B475DA93-9D9D-E9D4-0A18-B8944BBD5642}"/>
          </ac:picMkLst>
        </pc:picChg>
        <pc:picChg chg="add mod">
          <ac:chgData name="Lisa McCann" userId="c385bbdc-c205-453b-b159-25400cf68eab" providerId="ADAL" clId="{175936F9-F78A-4B76-922B-B6E603545DC7}" dt="2022-07-12T15:39:51.106" v="2337"/>
          <ac:picMkLst>
            <pc:docMk/>
            <pc:sldMk cId="3352627669" sldId="286"/>
            <ac:picMk id="37" creationId="{B5CC550F-DFEF-5472-6352-2217A87C4795}"/>
          </ac:picMkLst>
        </pc:picChg>
        <pc:picChg chg="add mod">
          <ac:chgData name="Lisa McCann" userId="c385bbdc-c205-453b-b159-25400cf68eab" providerId="ADAL" clId="{175936F9-F78A-4B76-922B-B6E603545DC7}" dt="2022-07-12T15:39:51.106" v="2337"/>
          <ac:picMkLst>
            <pc:docMk/>
            <pc:sldMk cId="3352627669" sldId="286"/>
            <ac:picMk id="38" creationId="{BA4EBBA3-4822-6085-0A45-2FDDAA0F58AA}"/>
          </ac:picMkLst>
        </pc:picChg>
        <pc:picChg chg="add mod">
          <ac:chgData name="Lisa McCann" userId="c385bbdc-c205-453b-b159-25400cf68eab" providerId="ADAL" clId="{175936F9-F78A-4B76-922B-B6E603545DC7}" dt="2022-07-12T15:39:51.106" v="2337"/>
          <ac:picMkLst>
            <pc:docMk/>
            <pc:sldMk cId="3352627669" sldId="286"/>
            <ac:picMk id="39" creationId="{DB6B781A-8E54-7A0A-85BE-5A6B1920FBEC}"/>
          </ac:picMkLst>
        </pc:picChg>
        <pc:picChg chg="add mod">
          <ac:chgData name="Lisa McCann" userId="c385bbdc-c205-453b-b159-25400cf68eab" providerId="ADAL" clId="{175936F9-F78A-4B76-922B-B6E603545DC7}" dt="2022-07-12T15:39:51.106" v="2337"/>
          <ac:picMkLst>
            <pc:docMk/>
            <pc:sldMk cId="3352627669" sldId="286"/>
            <ac:picMk id="40" creationId="{AD2E9079-7987-C6A4-8733-76D5198E8E40}"/>
          </ac:picMkLst>
        </pc:picChg>
        <pc:picChg chg="del">
          <ac:chgData name="Lisa McCann" userId="c385bbdc-c205-453b-b159-25400cf68eab" providerId="ADAL" clId="{175936F9-F78A-4B76-922B-B6E603545DC7}" dt="2022-07-12T15:39:50.805" v="2336" actId="478"/>
          <ac:picMkLst>
            <pc:docMk/>
            <pc:sldMk cId="3352627669" sldId="286"/>
            <ac:picMk id="41" creationId="{F2CFFAC6-F4B4-45BD-A952-5DB125DA3AF3}"/>
          </ac:picMkLst>
        </pc:picChg>
        <pc:picChg chg="add mod">
          <ac:chgData name="Lisa McCann" userId="c385bbdc-c205-453b-b159-25400cf68eab" providerId="ADAL" clId="{175936F9-F78A-4B76-922B-B6E603545DC7}" dt="2022-07-12T15:39:51.106" v="2337"/>
          <ac:picMkLst>
            <pc:docMk/>
            <pc:sldMk cId="3352627669" sldId="286"/>
            <ac:picMk id="42" creationId="{51D091E4-D900-DD00-33C5-14E5B6EF4335}"/>
          </ac:picMkLst>
        </pc:picChg>
        <pc:picChg chg="add mod">
          <ac:chgData name="Lisa McCann" userId="c385bbdc-c205-453b-b159-25400cf68eab" providerId="ADAL" clId="{175936F9-F78A-4B76-922B-B6E603545DC7}" dt="2022-07-12T15:39:51.106" v="2337"/>
          <ac:picMkLst>
            <pc:docMk/>
            <pc:sldMk cId="3352627669" sldId="286"/>
            <ac:picMk id="44" creationId="{C51F0AF0-E419-152F-3762-D66250FB8666}"/>
          </ac:picMkLst>
        </pc:picChg>
        <pc:picChg chg="add mod">
          <ac:chgData name="Lisa McCann" userId="c385bbdc-c205-453b-b159-25400cf68eab" providerId="ADAL" clId="{175936F9-F78A-4B76-922B-B6E603545DC7}" dt="2022-07-12T15:39:51.106" v="2337"/>
          <ac:picMkLst>
            <pc:docMk/>
            <pc:sldMk cId="3352627669" sldId="286"/>
            <ac:picMk id="46" creationId="{09B2D08B-4B72-9B14-108D-7B16B40A467B}"/>
          </ac:picMkLst>
        </pc:picChg>
        <pc:picChg chg="del">
          <ac:chgData name="Lisa McCann" userId="c385bbdc-c205-453b-b159-25400cf68eab" providerId="ADAL" clId="{175936F9-F78A-4B76-922B-B6E603545DC7}" dt="2022-07-12T15:39:50.805" v="2336" actId="478"/>
          <ac:picMkLst>
            <pc:docMk/>
            <pc:sldMk cId="3352627669" sldId="286"/>
            <ac:picMk id="59" creationId="{244309C7-3C81-4D9B-9EBF-175D96578974}"/>
          </ac:picMkLst>
        </pc:picChg>
      </pc:sldChg>
      <pc:sldMasterChg chg="del delSldLayout">
        <pc:chgData name="Lisa McCann" userId="c385bbdc-c205-453b-b159-25400cf68eab" providerId="ADAL" clId="{175936F9-F78A-4B76-922B-B6E603545DC7}" dt="2022-03-23T13:29:00.997" v="307" actId="2696"/>
        <pc:sldMasterMkLst>
          <pc:docMk/>
          <pc:sldMasterMk cId="1958155315" sldId="2147483685"/>
        </pc:sldMasterMkLst>
        <pc:sldLayoutChg chg="del">
          <pc:chgData name="Lisa McCann" userId="c385bbdc-c205-453b-b159-25400cf68eab" providerId="ADAL" clId="{175936F9-F78A-4B76-922B-B6E603545DC7}" dt="2022-03-23T13:29:00.997" v="307" actId="2696"/>
          <pc:sldLayoutMkLst>
            <pc:docMk/>
            <pc:sldMasterMk cId="1958155315" sldId="2147483685"/>
            <pc:sldLayoutMk cId="4039586706" sldId="2147483686"/>
          </pc:sldLayoutMkLst>
        </pc:sldLayoutChg>
        <pc:sldLayoutChg chg="del">
          <pc:chgData name="Lisa McCann" userId="c385bbdc-c205-453b-b159-25400cf68eab" providerId="ADAL" clId="{175936F9-F78A-4B76-922B-B6E603545DC7}" dt="2022-03-23T13:29:00.997" v="307" actId="2696"/>
          <pc:sldLayoutMkLst>
            <pc:docMk/>
            <pc:sldMasterMk cId="1958155315" sldId="2147483685"/>
            <pc:sldLayoutMk cId="814181841" sldId="2147483687"/>
          </pc:sldLayoutMkLst>
        </pc:sldLayoutChg>
        <pc:sldLayoutChg chg="del">
          <pc:chgData name="Lisa McCann" userId="c385bbdc-c205-453b-b159-25400cf68eab" providerId="ADAL" clId="{175936F9-F78A-4B76-922B-B6E603545DC7}" dt="2022-03-23T13:29:00.997" v="307" actId="2696"/>
          <pc:sldLayoutMkLst>
            <pc:docMk/>
            <pc:sldMasterMk cId="1958155315" sldId="2147483685"/>
            <pc:sldLayoutMk cId="547012026" sldId="2147483688"/>
          </pc:sldLayoutMkLst>
        </pc:sldLayoutChg>
        <pc:sldLayoutChg chg="del">
          <pc:chgData name="Lisa McCann" userId="c385bbdc-c205-453b-b159-25400cf68eab" providerId="ADAL" clId="{175936F9-F78A-4B76-922B-B6E603545DC7}" dt="2022-03-23T13:29:00.997" v="307" actId="2696"/>
          <pc:sldLayoutMkLst>
            <pc:docMk/>
            <pc:sldMasterMk cId="1958155315" sldId="2147483685"/>
            <pc:sldLayoutMk cId="3748991183" sldId="2147483689"/>
          </pc:sldLayoutMkLst>
        </pc:sldLayoutChg>
        <pc:sldLayoutChg chg="del">
          <pc:chgData name="Lisa McCann" userId="c385bbdc-c205-453b-b159-25400cf68eab" providerId="ADAL" clId="{175936F9-F78A-4B76-922B-B6E603545DC7}" dt="2022-03-23T13:29:00.997" v="307" actId="2696"/>
          <pc:sldLayoutMkLst>
            <pc:docMk/>
            <pc:sldMasterMk cId="1958155315" sldId="2147483685"/>
            <pc:sldLayoutMk cId="720330738" sldId="2147483690"/>
          </pc:sldLayoutMkLst>
        </pc:sldLayoutChg>
        <pc:sldLayoutChg chg="del">
          <pc:chgData name="Lisa McCann" userId="c385bbdc-c205-453b-b159-25400cf68eab" providerId="ADAL" clId="{175936F9-F78A-4B76-922B-B6E603545DC7}" dt="2022-03-23T13:29:00.997" v="307" actId="2696"/>
          <pc:sldLayoutMkLst>
            <pc:docMk/>
            <pc:sldMasterMk cId="1958155315" sldId="2147483685"/>
            <pc:sldLayoutMk cId="2200925787" sldId="2147483691"/>
          </pc:sldLayoutMkLst>
        </pc:sldLayoutChg>
        <pc:sldLayoutChg chg="del">
          <pc:chgData name="Lisa McCann" userId="c385bbdc-c205-453b-b159-25400cf68eab" providerId="ADAL" clId="{175936F9-F78A-4B76-922B-B6E603545DC7}" dt="2022-03-23T13:29:00.997" v="307" actId="2696"/>
          <pc:sldLayoutMkLst>
            <pc:docMk/>
            <pc:sldMasterMk cId="1958155315" sldId="2147483685"/>
            <pc:sldLayoutMk cId="3583298725" sldId="2147483692"/>
          </pc:sldLayoutMkLst>
        </pc:sldLayoutChg>
        <pc:sldLayoutChg chg="del">
          <pc:chgData name="Lisa McCann" userId="c385bbdc-c205-453b-b159-25400cf68eab" providerId="ADAL" clId="{175936F9-F78A-4B76-922B-B6E603545DC7}" dt="2022-03-23T13:29:00.997" v="307" actId="2696"/>
          <pc:sldLayoutMkLst>
            <pc:docMk/>
            <pc:sldMasterMk cId="1958155315" sldId="2147483685"/>
            <pc:sldLayoutMk cId="2960968084" sldId="2147483693"/>
          </pc:sldLayoutMkLst>
        </pc:sldLayoutChg>
        <pc:sldLayoutChg chg="del">
          <pc:chgData name="Lisa McCann" userId="c385bbdc-c205-453b-b159-25400cf68eab" providerId="ADAL" clId="{175936F9-F78A-4B76-922B-B6E603545DC7}" dt="2022-03-23T13:29:00.997" v="307" actId="2696"/>
          <pc:sldLayoutMkLst>
            <pc:docMk/>
            <pc:sldMasterMk cId="1958155315" sldId="2147483685"/>
            <pc:sldLayoutMk cId="3591745773" sldId="2147483694"/>
          </pc:sldLayoutMkLst>
        </pc:sldLayoutChg>
        <pc:sldLayoutChg chg="del">
          <pc:chgData name="Lisa McCann" userId="c385bbdc-c205-453b-b159-25400cf68eab" providerId="ADAL" clId="{175936F9-F78A-4B76-922B-B6E603545DC7}" dt="2022-03-23T13:29:00.997" v="307" actId="2696"/>
          <pc:sldLayoutMkLst>
            <pc:docMk/>
            <pc:sldMasterMk cId="1958155315" sldId="2147483685"/>
            <pc:sldLayoutMk cId="2659198703" sldId="2147483695"/>
          </pc:sldLayoutMkLst>
        </pc:sldLayoutChg>
        <pc:sldLayoutChg chg="del">
          <pc:chgData name="Lisa McCann" userId="c385bbdc-c205-453b-b159-25400cf68eab" providerId="ADAL" clId="{175936F9-F78A-4B76-922B-B6E603545DC7}" dt="2022-03-23T13:29:00.997" v="307" actId="2696"/>
          <pc:sldLayoutMkLst>
            <pc:docMk/>
            <pc:sldMasterMk cId="1958155315" sldId="2147483685"/>
            <pc:sldLayoutMk cId="4235475589" sldId="2147483696"/>
          </pc:sldLayoutMkLst>
        </pc:sldLayoutChg>
      </pc:sldMasterChg>
    </pc:docChg>
  </pc:docChgLst>
  <pc:docChgLst>
    <pc:chgData name="Lisa McCann" userId="c385bbdc-c205-453b-b159-25400cf68eab" providerId="ADAL" clId="{9C149A44-29EA-4555-90AE-A3276D3958F4}"/>
    <pc:docChg chg="delSld">
      <pc:chgData name="Lisa McCann" userId="c385bbdc-c205-453b-b159-25400cf68eab" providerId="ADAL" clId="{9C149A44-29EA-4555-90AE-A3276D3958F4}" dt="2022-08-25T13:41:21.272" v="0" actId="2696"/>
      <pc:docMkLst>
        <pc:docMk/>
      </pc:docMkLst>
      <pc:sldChg chg="del">
        <pc:chgData name="Lisa McCann" userId="c385bbdc-c205-453b-b159-25400cf68eab" providerId="ADAL" clId="{9C149A44-29EA-4555-90AE-A3276D3958F4}" dt="2022-08-25T13:41:21.272" v="0" actId="2696"/>
        <pc:sldMkLst>
          <pc:docMk/>
          <pc:sldMk cId="2900324324" sldId="281"/>
        </pc:sldMkLst>
      </pc:sldChg>
      <pc:sldChg chg="del">
        <pc:chgData name="Lisa McCann" userId="c385bbdc-c205-453b-b159-25400cf68eab" providerId="ADAL" clId="{9C149A44-29EA-4555-90AE-A3276D3958F4}" dt="2022-08-25T13:41:21.272" v="0" actId="2696"/>
        <pc:sldMkLst>
          <pc:docMk/>
          <pc:sldMk cId="4179537212" sldId="282"/>
        </pc:sldMkLst>
      </pc:sldChg>
      <pc:sldChg chg="del">
        <pc:chgData name="Lisa McCann" userId="c385bbdc-c205-453b-b159-25400cf68eab" providerId="ADAL" clId="{9C149A44-29EA-4555-90AE-A3276D3958F4}" dt="2022-08-25T13:41:21.272" v="0" actId="2696"/>
        <pc:sldMkLst>
          <pc:docMk/>
          <pc:sldMk cId="1414363427" sldId="283"/>
        </pc:sldMkLst>
      </pc:sldChg>
      <pc:sldChg chg="del">
        <pc:chgData name="Lisa McCann" userId="c385bbdc-c205-453b-b159-25400cf68eab" providerId="ADAL" clId="{9C149A44-29EA-4555-90AE-A3276D3958F4}" dt="2022-08-25T13:41:21.272" v="0" actId="2696"/>
        <pc:sldMkLst>
          <pc:docMk/>
          <pc:sldMk cId="3949532682" sldId="284"/>
        </pc:sldMkLst>
      </pc:sldChg>
      <pc:sldChg chg="del">
        <pc:chgData name="Lisa McCann" userId="c385bbdc-c205-453b-b159-25400cf68eab" providerId="ADAL" clId="{9C149A44-29EA-4555-90AE-A3276D3958F4}" dt="2022-08-25T13:41:21.272" v="0" actId="2696"/>
        <pc:sldMkLst>
          <pc:docMk/>
          <pc:sldMk cId="2842474189" sldId="285"/>
        </pc:sldMkLst>
      </pc:sldChg>
      <pc:sldChg chg="del">
        <pc:chgData name="Lisa McCann" userId="c385bbdc-c205-453b-b159-25400cf68eab" providerId="ADAL" clId="{9C149A44-29EA-4555-90AE-A3276D3958F4}" dt="2022-08-25T13:41:21.272" v="0" actId="2696"/>
        <pc:sldMkLst>
          <pc:docMk/>
          <pc:sldMk cId="3352627669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6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0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01295" marR="5080" indent="-189230">
              <a:lnSpc>
                <a:spcPct val="100000"/>
              </a:lnSpc>
              <a:spcBef>
                <a:spcPts val="25"/>
              </a:spcBef>
            </a:pPr>
            <a:r>
              <a:rPr dirty="0"/>
              <a:t>Adjustable</a:t>
            </a:r>
            <a:r>
              <a:rPr spc="-75" dirty="0"/>
              <a:t> </a:t>
            </a:r>
            <a:r>
              <a:rPr dirty="0"/>
              <a:t>Base  </a:t>
            </a:r>
            <a:r>
              <a:rPr spc="-5" dirty="0"/>
              <a:t>Friendly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 indent="228600">
              <a:lnSpc>
                <a:spcPct val="100000"/>
              </a:lnSpc>
              <a:spcBef>
                <a:spcPts val="25"/>
              </a:spcBef>
            </a:pPr>
            <a:r>
              <a:rPr dirty="0"/>
              <a:t>Spruce </a:t>
            </a:r>
            <a:r>
              <a:rPr spc="5" dirty="0"/>
              <a:t>Wood  Amish </a:t>
            </a:r>
            <a:r>
              <a:rPr spc="-5" dirty="0"/>
              <a:t>Made</a:t>
            </a:r>
            <a:r>
              <a:rPr spc="-65" dirty="0"/>
              <a:t> </a:t>
            </a:r>
            <a:r>
              <a:rPr spc="-5" dirty="0"/>
              <a:t>Foundation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83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1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8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5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5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8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9271-605D-4404-BA18-2C942578231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FAFA-824D-4E24-BB53-2B3E4986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8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4.png"/><Relationship Id="rId5" Type="http://schemas.openxmlformats.org/officeDocument/2006/relationships/image" Target="../media/image12.jpg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16.jpg"/><Relationship Id="rId9" Type="http://schemas.openxmlformats.org/officeDocument/2006/relationships/image" Target="../media/image18.jpg"/><Relationship Id="rId1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4.png"/><Relationship Id="rId5" Type="http://schemas.openxmlformats.org/officeDocument/2006/relationships/image" Target="../media/image18.jpg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16.jpg"/><Relationship Id="rId9" Type="http://schemas.openxmlformats.org/officeDocument/2006/relationships/image" Target="../media/image15.jpg"/><Relationship Id="rId1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4.png"/><Relationship Id="rId5" Type="http://schemas.openxmlformats.org/officeDocument/2006/relationships/image" Target="../media/image18.jpg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16.jpg"/><Relationship Id="rId9" Type="http://schemas.openxmlformats.org/officeDocument/2006/relationships/image" Target="../media/image15.jpg"/><Relationship Id="rId1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3.png"/><Relationship Id="rId5" Type="http://schemas.openxmlformats.org/officeDocument/2006/relationships/image" Target="../media/image12.jpg"/><Relationship Id="rId15" Type="http://schemas.openxmlformats.org/officeDocument/2006/relationships/image" Target="../media/image7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3.png"/><Relationship Id="rId5" Type="http://schemas.openxmlformats.org/officeDocument/2006/relationships/image" Target="../media/image12.jpg"/><Relationship Id="rId15" Type="http://schemas.openxmlformats.org/officeDocument/2006/relationships/image" Target="../media/image7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&#10;&#10;Description automatically generated">
            <a:extLst>
              <a:ext uri="{FF2B5EF4-FFF2-40B4-BE49-F238E27FC236}">
                <a16:creationId xmlns:a16="http://schemas.microsoft.com/office/drawing/2014/main" id="{B4997B60-57F0-462E-9398-29B800573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2C7C3C-B203-4601-8CAB-DE930E5E3102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B27AEC-42DE-44E1-AA81-02FC407826E2}"/>
              </a:ext>
            </a:extLst>
          </p:cNvPr>
          <p:cNvSpPr/>
          <p:nvPr/>
        </p:nvSpPr>
        <p:spPr>
          <a:xfrm>
            <a:off x="5538652" y="670562"/>
            <a:ext cx="3474720" cy="525126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3C05F-78A0-4675-9ACA-01BB32EB644F}"/>
              </a:ext>
            </a:extLst>
          </p:cNvPr>
          <p:cNvSpPr txBox="1"/>
          <p:nvPr/>
        </p:nvSpPr>
        <p:spPr>
          <a:xfrm>
            <a:off x="5783299" y="2132131"/>
            <a:ext cx="2952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dobe Garamond Pro" panose="02020502060506020403" pitchFamily="18" charset="0"/>
                <a:cs typeface="Arial" panose="020B0604020202020204" pitchFamily="34" charset="0"/>
              </a:rPr>
              <a:t>Horizon </a:t>
            </a:r>
            <a:r>
              <a:rPr lang="en-US" sz="3600" i="1" dirty="0">
                <a:latin typeface="Adobe Garamond Pro" panose="02020502060506020403" pitchFamily="18" charset="0"/>
                <a:cs typeface="Arial" panose="020B0604020202020204" pitchFamily="34" charset="0"/>
              </a:rPr>
              <a:t>Firm</a:t>
            </a:r>
          </a:p>
          <a:p>
            <a:pPr algn="ctr"/>
            <a:r>
              <a:rPr lang="en-US" sz="2000" i="1" dirty="0">
                <a:latin typeface="Adobe Garamond Pro" panose="02020502060506020403" pitchFamily="18" charset="0"/>
                <a:cs typeface="Arial" panose="020B0604020202020204" pitchFamily="34" charset="0"/>
              </a:rPr>
              <a:t>3004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5B22014-CA5A-4503-92E1-74580AF14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76" y="880674"/>
            <a:ext cx="1696050" cy="11969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BA9B07-7E94-4964-922C-781B2CD99C49}"/>
              </a:ext>
            </a:extLst>
          </p:cNvPr>
          <p:cNvSpPr txBox="1"/>
          <p:nvPr/>
        </p:nvSpPr>
        <p:spPr>
          <a:xfrm>
            <a:off x="5773784" y="4245125"/>
            <a:ext cx="2978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rgbClr val="221E1F"/>
                </a:solidFill>
                <a:latin typeface="Adobe Garamond Pro" panose="02020502060506020403"/>
              </a:rPr>
              <a:t>Designed with the finest attention to detail, every mattress in the Nature’s Spa collection features environmentally-friendly materials carefully selected to provide optimum pressure relief, temperature regulation and support. </a:t>
            </a:r>
            <a:endParaRPr lang="en-US" sz="1400" dirty="0">
              <a:latin typeface="Adobe Garamond Pro" panose="020205020605060204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12A87-4A21-4FE3-A18B-B352DC5E349E}"/>
              </a:ext>
            </a:extLst>
          </p:cNvPr>
          <p:cNvSpPr/>
          <p:nvPr/>
        </p:nvSpPr>
        <p:spPr>
          <a:xfrm>
            <a:off x="5706343" y="3768902"/>
            <a:ext cx="3113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330074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42652EFE-EDBE-4F7C-B78B-B43473F8E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8BCE58-AA92-4C34-9D68-2AFDDDE1F38E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0C842-2052-4E0C-97ED-EF6A797F21B7}"/>
              </a:ext>
            </a:extLst>
          </p:cNvPr>
          <p:cNvSpPr txBox="1"/>
          <p:nvPr/>
        </p:nvSpPr>
        <p:spPr>
          <a:xfrm>
            <a:off x="1396584" y="214061"/>
            <a:ext cx="637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Ocean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Luxury Firm  3010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D7066-95D4-481F-B492-F2DC71F7BE34}"/>
              </a:ext>
            </a:extLst>
          </p:cNvPr>
          <p:cNvSpPr txBox="1"/>
          <p:nvPr/>
        </p:nvSpPr>
        <p:spPr>
          <a:xfrm>
            <a:off x="5571278" y="1358890"/>
            <a:ext cx="3283451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cs typeface="Arial" panose="020B0604020202020204" pitchFamily="34" charset="0"/>
              </a:rPr>
              <a:t>ADDITIONAL FEATURES</a:t>
            </a:r>
          </a:p>
          <a:p>
            <a:endParaRPr lang="en-US" sz="1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 Density Comfort Topper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 extra layer of support that provides better edge support and deep-down comfort. </a:t>
            </a:r>
            <a:endParaRPr lang="en-US" sz="1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Cooling Gel Quilting Foam</a:t>
            </a:r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 quilting foam adds pressure relief and provides more support throughout the mattress.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 Density Support Foam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Creates a firm sleeping surface and provides more support than standard foam.</a:t>
            </a:r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 Density Foam Core</a:t>
            </a:r>
          </a:p>
          <a:p>
            <a:r>
              <a:rPr lang="en-US" sz="1000" dirty="0">
                <a:ea typeface="Calibri" panose="020F0502020204030204" pitchFamily="34" charset="0"/>
                <a:cs typeface="Arial" panose="020B0604020202020204" pitchFamily="34" charset="0"/>
              </a:rPr>
              <a:t>Offers</a:t>
            </a:r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long-lasting support that virtually eliminates partner disturbance, counteracts any spring effect in the mattress and provides excellent support and pressure relief.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Upholstery-Grade Foam Encasement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Permanently seals the innerspring 360 degrees around to deliver a durable, comfortable seating edge and 20% more sleeping area.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A43A52-D621-4CC6-89B5-34372A01986F}"/>
              </a:ext>
            </a:extLst>
          </p:cNvPr>
          <p:cNvSpPr txBox="1"/>
          <p:nvPr/>
        </p:nvSpPr>
        <p:spPr>
          <a:xfrm>
            <a:off x="916129" y="1198605"/>
            <a:ext cx="44465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Arial" panose="020B0604020202020204" pitchFamily="34" charset="0"/>
              </a:rPr>
              <a:t>SUSTAINABILITY FEATURES</a:t>
            </a:r>
          </a:p>
          <a:p>
            <a:endParaRPr lang="en-US" sz="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Cotton Fabric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most sustainable 100% recycled yarn on the market. All waste is collected during the production process and 80% is reused. </a:t>
            </a:r>
          </a:p>
          <a:p>
            <a:pPr lvl="1"/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Silk, Wool &amp; Cashmere Blend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Naturally regulates temperature and wicks away moisture. The perfect blend is added to the quilt to keep you comfortable, cool and dry.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1872 Pocket Micro Coil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1,872 points of contact instantly conform to your body to reduce body impressions, provide maximum support and maintain ultimate comfort for you all night long.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 Latex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certified, hypoallergenic and resistant to dust-mites, mold and mildew, it conforms to your unique shape and distributes weight evenly.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Densified Fiber Pad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Made from 60% recycled bottles and provides optimal mattress support.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D1207124-9414-4414-ACE0-9B15A3536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177493"/>
            <a:ext cx="1250517" cy="882536"/>
          </a:xfrm>
          <a:prstGeom prst="rect">
            <a:avLst/>
          </a:prstGeom>
        </p:spPr>
      </p:pic>
      <p:pic>
        <p:nvPicPr>
          <p:cNvPr id="34" name="Picture 33" descr="Qr code&#10;&#10;Description automatically generated">
            <a:extLst>
              <a:ext uri="{FF2B5EF4-FFF2-40B4-BE49-F238E27FC236}">
                <a16:creationId xmlns:a16="http://schemas.microsoft.com/office/drawing/2014/main" id="{C23A960E-965C-4518-8660-70271EF31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81" y="195363"/>
            <a:ext cx="656814" cy="64205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1041E5E-82FD-476F-A00F-F353D91B11A7}"/>
              </a:ext>
            </a:extLst>
          </p:cNvPr>
          <p:cNvSpPr txBox="1"/>
          <p:nvPr/>
        </p:nvSpPr>
        <p:spPr>
          <a:xfrm>
            <a:off x="8326234" y="293486"/>
            <a:ext cx="78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dobe Garamond Pro" panose="02020502060506020403"/>
              </a:rPr>
              <a:t>Scan for </a:t>
            </a:r>
          </a:p>
          <a:p>
            <a:pPr algn="ctr"/>
            <a:r>
              <a:rPr lang="en-US" sz="1200" i="1" dirty="0">
                <a:latin typeface="Adobe Garamond Pro" panose="02020502060506020403"/>
              </a:rPr>
              <a:t>more info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D7F5F-F0DC-40D4-9281-EE95A6E4F9D8}"/>
              </a:ext>
            </a:extLst>
          </p:cNvPr>
          <p:cNvSpPr/>
          <p:nvPr/>
        </p:nvSpPr>
        <p:spPr>
          <a:xfrm>
            <a:off x="3091991" y="831832"/>
            <a:ext cx="5835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Original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6990916-DE54-18AB-A468-C2851B26A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8" y="1543594"/>
            <a:ext cx="714938" cy="714938"/>
          </a:xfrm>
          <a:prstGeom prst="rect">
            <a:avLst/>
          </a:prstGeom>
        </p:spPr>
      </p:pic>
      <p:pic>
        <p:nvPicPr>
          <p:cNvPr id="37" name="Picture 36" descr="A picture containing kitchenware, indoor, strainer, grater&#10;&#10;Description automatically generated">
            <a:extLst>
              <a:ext uri="{FF2B5EF4-FFF2-40B4-BE49-F238E27FC236}">
                <a16:creationId xmlns:a16="http://schemas.microsoft.com/office/drawing/2014/main" id="{C62CC077-889A-FA34-193D-0B5070EDB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1" y="4269318"/>
            <a:ext cx="702965" cy="701558"/>
          </a:xfrm>
          <a:prstGeom prst="rect">
            <a:avLst/>
          </a:prstGeom>
        </p:spPr>
      </p:pic>
      <p:pic>
        <p:nvPicPr>
          <p:cNvPr id="38" name="Picture 37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3BE78B50-5536-2F60-C656-DA30EA542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2" y="5151126"/>
            <a:ext cx="705557" cy="705557"/>
          </a:xfrm>
          <a:prstGeom prst="rect">
            <a:avLst/>
          </a:prstGeom>
        </p:spPr>
      </p:pic>
      <p:pic>
        <p:nvPicPr>
          <p:cNvPr id="39" name="Picture 38" descr="A picture containing nature, spring, wave&#10;&#10;Description automatically generated">
            <a:extLst>
              <a:ext uri="{FF2B5EF4-FFF2-40B4-BE49-F238E27FC236}">
                <a16:creationId xmlns:a16="http://schemas.microsoft.com/office/drawing/2014/main" id="{270FFFE1-2ADC-3C84-DB23-62CA39DE54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3" y="2457591"/>
            <a:ext cx="714939" cy="714939"/>
          </a:xfrm>
          <a:prstGeom prst="rect">
            <a:avLst/>
          </a:prstGeom>
        </p:spPr>
      </p:pic>
      <p:pic>
        <p:nvPicPr>
          <p:cNvPr id="3" name="Picture 2" descr="A picture containing chain&#10;&#10;Description automatically generated">
            <a:extLst>
              <a:ext uri="{FF2B5EF4-FFF2-40B4-BE49-F238E27FC236}">
                <a16:creationId xmlns:a16="http://schemas.microsoft.com/office/drawing/2014/main" id="{68261A28-C433-5590-D64C-0CF65B93AA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" y="3390267"/>
            <a:ext cx="701558" cy="701558"/>
          </a:xfrm>
          <a:prstGeom prst="rect">
            <a:avLst/>
          </a:prstGeom>
        </p:spPr>
      </p:pic>
      <p:pic>
        <p:nvPicPr>
          <p:cNvPr id="29" name="Picture 2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FCB4DC3-579B-163C-B5F3-051261B42E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45" y="6011830"/>
            <a:ext cx="673026" cy="673026"/>
          </a:xfrm>
          <a:prstGeom prst="rect">
            <a:avLst/>
          </a:prstGeom>
        </p:spPr>
      </p:pic>
      <p:pic>
        <p:nvPicPr>
          <p:cNvPr id="30" name="Picture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E178A5-F742-A456-1FE2-ACF9073785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33" y="6086234"/>
            <a:ext cx="998907" cy="59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Logo&#10;&#10;Description automatically generated with medium confidence">
            <a:extLst>
              <a:ext uri="{FF2B5EF4-FFF2-40B4-BE49-F238E27FC236}">
                <a16:creationId xmlns:a16="http://schemas.microsoft.com/office/drawing/2014/main" id="{EE6E1568-85F9-9B63-0223-786A930200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81" y="6150840"/>
            <a:ext cx="869663" cy="493099"/>
          </a:xfrm>
          <a:prstGeom prst="rect">
            <a:avLst/>
          </a:prstGeom>
        </p:spPr>
      </p:pic>
      <p:pic>
        <p:nvPicPr>
          <p:cNvPr id="32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A5A10F75-78EC-D883-CDD6-470B1E4756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71" y="6038195"/>
            <a:ext cx="684564" cy="592930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888F7BD0-EB09-0ED8-4FAD-2F117A44C2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12" y="5976610"/>
            <a:ext cx="894008" cy="71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F5BE6F-60AC-87C1-977F-341341C678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83" y="6009819"/>
            <a:ext cx="657730" cy="3620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590CE71-CD6E-95B2-28D0-DE6CE7392412}"/>
              </a:ext>
            </a:extLst>
          </p:cNvPr>
          <p:cNvSpPr txBox="1"/>
          <p:nvPr/>
        </p:nvSpPr>
        <p:spPr>
          <a:xfrm>
            <a:off x="5334122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Adjustable Base Friendly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83945A8-462C-A999-7A92-6471294CA1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4" y="5829192"/>
            <a:ext cx="611200" cy="54266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0D5D4A6-F2BB-14AF-4FB6-1F19303CC470}"/>
              </a:ext>
            </a:extLst>
          </p:cNvPr>
          <p:cNvSpPr txBox="1"/>
          <p:nvPr/>
        </p:nvSpPr>
        <p:spPr>
          <a:xfrm>
            <a:off x="6111147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Amish Wood Foundation</a:t>
            </a:r>
          </a:p>
        </p:txBody>
      </p:sp>
      <p:pic>
        <p:nvPicPr>
          <p:cNvPr id="45" name="Picture 44" descr="Logo&#10;&#10;Description automatically generated with medium confidence">
            <a:extLst>
              <a:ext uri="{FF2B5EF4-FFF2-40B4-BE49-F238E27FC236}">
                <a16:creationId xmlns:a16="http://schemas.microsoft.com/office/drawing/2014/main" id="{03D5FC13-6E3D-91B9-A18B-DC4595F326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6034176"/>
            <a:ext cx="98181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4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&#10;&#10;Description automatically generated">
            <a:extLst>
              <a:ext uri="{FF2B5EF4-FFF2-40B4-BE49-F238E27FC236}">
                <a16:creationId xmlns:a16="http://schemas.microsoft.com/office/drawing/2014/main" id="{B4997B60-57F0-462E-9398-29B800573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2C7C3C-B203-4601-8CAB-DE930E5E3102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B27AEC-42DE-44E1-AA81-02FC407826E2}"/>
              </a:ext>
            </a:extLst>
          </p:cNvPr>
          <p:cNvSpPr/>
          <p:nvPr/>
        </p:nvSpPr>
        <p:spPr>
          <a:xfrm>
            <a:off x="5538652" y="670562"/>
            <a:ext cx="3474720" cy="525126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3C05F-78A0-4675-9ACA-01BB32EB644F}"/>
              </a:ext>
            </a:extLst>
          </p:cNvPr>
          <p:cNvSpPr txBox="1"/>
          <p:nvPr/>
        </p:nvSpPr>
        <p:spPr>
          <a:xfrm>
            <a:off x="5783299" y="2523085"/>
            <a:ext cx="2952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dobe Garamond Pro" panose="02020502060506020403" pitchFamily="18" charset="0"/>
                <a:cs typeface="Arial" panose="020B0604020202020204" pitchFamily="34" charset="0"/>
              </a:rPr>
              <a:t>Opal </a:t>
            </a:r>
            <a:r>
              <a:rPr lang="en-US" sz="3600" i="1" dirty="0">
                <a:latin typeface="Adobe Garamond Pro" panose="02020502060506020403" pitchFamily="18" charset="0"/>
                <a:cs typeface="Arial" panose="020B0604020202020204" pitchFamily="34" charset="0"/>
              </a:rPr>
              <a:t>Plush</a:t>
            </a:r>
          </a:p>
          <a:p>
            <a:pPr algn="ctr"/>
            <a:r>
              <a:rPr lang="en-US" sz="2000" i="1" dirty="0">
                <a:latin typeface="Adobe Garamond Pro" panose="02020502060506020403" pitchFamily="18" charset="0"/>
                <a:cs typeface="Arial" panose="020B0604020202020204" pitchFamily="34" charset="0"/>
              </a:rPr>
              <a:t>3012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1705A3-5FF7-4A64-ADDC-442586C2C0B5}"/>
              </a:ext>
            </a:extLst>
          </p:cNvPr>
          <p:cNvSpPr txBox="1"/>
          <p:nvPr/>
        </p:nvSpPr>
        <p:spPr>
          <a:xfrm>
            <a:off x="5773784" y="4245125"/>
            <a:ext cx="2978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rgbClr val="221E1F"/>
                </a:solidFill>
                <a:latin typeface="Adobe Garamond Pro" panose="02020502060506020403"/>
              </a:rPr>
              <a:t>Designed with the finest attention to detail, every mattress in the Nature’s Spa collection features environmentally-friendly materials carefully selected to provide optimum pressure relief, temperature regulation and support. </a:t>
            </a:r>
            <a:endParaRPr lang="en-US" sz="1400" dirty="0">
              <a:latin typeface="Adobe Garamond Pro" panose="02020502060506020403" pitchFamily="18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E83BD2C-E7D2-403A-AE64-1BB4EFE0F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76" y="880674"/>
            <a:ext cx="1696050" cy="11969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CAD280-EC57-42A4-B5DA-063B5EA5241F}"/>
              </a:ext>
            </a:extLst>
          </p:cNvPr>
          <p:cNvSpPr/>
          <p:nvPr/>
        </p:nvSpPr>
        <p:spPr>
          <a:xfrm>
            <a:off x="5706343" y="3768902"/>
            <a:ext cx="3113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394761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42652EFE-EDBE-4F7C-B78B-B43473F8E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8BCE58-AA92-4C34-9D68-2AFDDDE1F38E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0C842-2052-4E0C-97ED-EF6A797F21B7}"/>
              </a:ext>
            </a:extLst>
          </p:cNvPr>
          <p:cNvSpPr txBox="1"/>
          <p:nvPr/>
        </p:nvSpPr>
        <p:spPr>
          <a:xfrm>
            <a:off x="1396584" y="214061"/>
            <a:ext cx="637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Opal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Plush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 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3012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D7066-95D4-481F-B492-F2DC71F7BE34}"/>
              </a:ext>
            </a:extLst>
          </p:cNvPr>
          <p:cNvSpPr txBox="1"/>
          <p:nvPr/>
        </p:nvSpPr>
        <p:spPr>
          <a:xfrm>
            <a:off x="5434149" y="1538691"/>
            <a:ext cx="3407028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cs typeface="Arial" panose="020B0604020202020204" pitchFamily="34" charset="0"/>
              </a:rPr>
              <a:t>ADDITIONAL FEATURES</a:t>
            </a:r>
          </a:p>
          <a:p>
            <a:endParaRPr lang="en-US" sz="1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 Density Comfort Topper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 extra layer of support that provides better edge support and deep-down comfort. </a:t>
            </a:r>
            <a:endParaRPr lang="en-US" sz="1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Cooling Gel Quilting Foam</a:t>
            </a:r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 quilting foam adds pressure relief and provides more support throughout the mattress.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 Density Foam Core</a:t>
            </a:r>
          </a:p>
          <a:p>
            <a:r>
              <a:rPr lang="en-US" sz="1000" dirty="0">
                <a:ea typeface="Calibri" panose="020F0502020204030204" pitchFamily="34" charset="0"/>
                <a:cs typeface="Arial" panose="020B0604020202020204" pitchFamily="34" charset="0"/>
              </a:rPr>
              <a:t>Offers</a:t>
            </a:r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long-lasting support that virtually eliminates partner disturbance, counteracts any spring effect in the mattress and provides excellent support and pressure relief.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Upholstery-Grade Foam Encasement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Permanently seals the innerspring 360 degrees around to deliver a durable, comfortable seating edge and 20% more sleeping area.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A43A52-D621-4CC6-89B5-34372A01986F}"/>
              </a:ext>
            </a:extLst>
          </p:cNvPr>
          <p:cNvSpPr txBox="1"/>
          <p:nvPr/>
        </p:nvSpPr>
        <p:spPr>
          <a:xfrm>
            <a:off x="1006119" y="1183110"/>
            <a:ext cx="441605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Arial" panose="020B0604020202020204" pitchFamily="34" charset="0"/>
              </a:rPr>
              <a:t>SUSTAINABILITY FEATURES</a:t>
            </a:r>
          </a:p>
          <a:p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Cotton Fabric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most sustainable 100% recycled yarn on the market. All waste is collected during the production process and 80% is reused. </a:t>
            </a:r>
          </a:p>
          <a:p>
            <a:pPr lvl="1"/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Silk, Wool &amp; Cashmere Blend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Naturally regulates temperature and wicks away moisture. The perfect blend is added to the quilt to keep you comfortable, cool and dry.</a:t>
            </a:r>
          </a:p>
          <a:p>
            <a:pPr lvl="1"/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1872 Pocket Micro Coil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1,872 points of contact instantly conform to your body to reduce body impressions, provide maximum support and maintain ultimate comfort for you all night long.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 Latex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certified, hypoallergenic and resistant to dust-mites, mold and mildew, it conforms to your unique shape and distributes weight evenly.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Densified Fiber Pad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Made from 60% recycled bottles and provides optimal mattress support.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D1207124-9414-4414-ACE0-9B15A3536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177493"/>
            <a:ext cx="1250517" cy="882536"/>
          </a:xfrm>
          <a:prstGeom prst="rect">
            <a:avLst/>
          </a:prstGeom>
        </p:spPr>
      </p:pic>
      <p:pic>
        <p:nvPicPr>
          <p:cNvPr id="38" name="Picture 37" descr="Qr code&#10;&#10;Description automatically generated">
            <a:extLst>
              <a:ext uri="{FF2B5EF4-FFF2-40B4-BE49-F238E27FC236}">
                <a16:creationId xmlns:a16="http://schemas.microsoft.com/office/drawing/2014/main" id="{6B5B1F10-FB54-4B9A-84A3-4EE0D2598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81" y="195363"/>
            <a:ext cx="656814" cy="64205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E4277BB-C338-482F-8144-F5120E3E9777}"/>
              </a:ext>
            </a:extLst>
          </p:cNvPr>
          <p:cNvSpPr txBox="1"/>
          <p:nvPr/>
        </p:nvSpPr>
        <p:spPr>
          <a:xfrm>
            <a:off x="8326234" y="293486"/>
            <a:ext cx="78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dobe Garamond Pro" panose="02020502060506020403"/>
              </a:rPr>
              <a:t>Scan for </a:t>
            </a:r>
          </a:p>
          <a:p>
            <a:pPr algn="ctr"/>
            <a:r>
              <a:rPr lang="en-US" sz="1200" i="1" dirty="0">
                <a:latin typeface="Adobe Garamond Pro" panose="02020502060506020403"/>
              </a:rPr>
              <a:t>more info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13006F-3AC0-48F8-9C03-9274785E2928}"/>
              </a:ext>
            </a:extLst>
          </p:cNvPr>
          <p:cNvSpPr/>
          <p:nvPr/>
        </p:nvSpPr>
        <p:spPr>
          <a:xfrm>
            <a:off x="3194503" y="831832"/>
            <a:ext cx="580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Original</a:t>
            </a:r>
          </a:p>
        </p:txBody>
      </p:sp>
      <p:pic>
        <p:nvPicPr>
          <p:cNvPr id="40" name="Picture 39" descr="A picture containing chain&#10;&#10;Description automatically generated">
            <a:extLst>
              <a:ext uri="{FF2B5EF4-FFF2-40B4-BE49-F238E27FC236}">
                <a16:creationId xmlns:a16="http://schemas.microsoft.com/office/drawing/2014/main" id="{A1133B25-B065-43EB-C30A-9A6D601FC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1" y="3533773"/>
            <a:ext cx="701558" cy="7015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29FDC34-F078-EAA7-3C1B-22B291BBF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4" y="1704953"/>
            <a:ext cx="714938" cy="714938"/>
          </a:xfrm>
          <a:prstGeom prst="rect">
            <a:avLst/>
          </a:prstGeom>
        </p:spPr>
      </p:pic>
      <p:pic>
        <p:nvPicPr>
          <p:cNvPr id="43" name="Picture 42" descr="A picture containing kitchenware, indoor, strainer, grater&#10;&#10;Description automatically generated">
            <a:extLst>
              <a:ext uri="{FF2B5EF4-FFF2-40B4-BE49-F238E27FC236}">
                <a16:creationId xmlns:a16="http://schemas.microsoft.com/office/drawing/2014/main" id="{E93DFE6E-1FDC-7472-0C79-23ECB66CE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2" y="4358812"/>
            <a:ext cx="702965" cy="701558"/>
          </a:xfrm>
          <a:prstGeom prst="rect">
            <a:avLst/>
          </a:prstGeom>
        </p:spPr>
      </p:pic>
      <p:pic>
        <p:nvPicPr>
          <p:cNvPr id="44" name="Picture 43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83B8E222-0FE5-22AB-CE61-EA68A678F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2" y="5151126"/>
            <a:ext cx="705557" cy="705557"/>
          </a:xfrm>
          <a:prstGeom prst="rect">
            <a:avLst/>
          </a:prstGeom>
        </p:spPr>
      </p:pic>
      <p:pic>
        <p:nvPicPr>
          <p:cNvPr id="45" name="Picture 44" descr="A picture containing nature, spring, wave&#10;&#10;Description automatically generated">
            <a:extLst>
              <a:ext uri="{FF2B5EF4-FFF2-40B4-BE49-F238E27FC236}">
                <a16:creationId xmlns:a16="http://schemas.microsoft.com/office/drawing/2014/main" id="{6CB317E9-694F-9139-8084-6C56FC12B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8" y="2581250"/>
            <a:ext cx="714939" cy="714939"/>
          </a:xfrm>
          <a:prstGeom prst="rect">
            <a:avLst/>
          </a:prstGeom>
        </p:spPr>
      </p:pic>
      <p:pic>
        <p:nvPicPr>
          <p:cNvPr id="29" name="Picture 2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4A45E18-C992-7976-BB08-6FE42D720D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45" y="6011830"/>
            <a:ext cx="673026" cy="673026"/>
          </a:xfrm>
          <a:prstGeom prst="rect">
            <a:avLst/>
          </a:prstGeom>
        </p:spPr>
      </p:pic>
      <p:pic>
        <p:nvPicPr>
          <p:cNvPr id="30" name="Picture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662E3EC-8AF3-F825-03A6-23D59FEEFB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33" y="6086234"/>
            <a:ext cx="998907" cy="59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Logo&#10;&#10;Description automatically generated with medium confidence">
            <a:extLst>
              <a:ext uri="{FF2B5EF4-FFF2-40B4-BE49-F238E27FC236}">
                <a16:creationId xmlns:a16="http://schemas.microsoft.com/office/drawing/2014/main" id="{4E38E11B-F9C6-5975-3510-EE1573276C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81" y="6150840"/>
            <a:ext cx="869663" cy="493099"/>
          </a:xfrm>
          <a:prstGeom prst="rect">
            <a:avLst/>
          </a:prstGeom>
        </p:spPr>
      </p:pic>
      <p:pic>
        <p:nvPicPr>
          <p:cNvPr id="32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06C7BB0C-B9C7-BFDF-2652-4EF6A8385F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71" y="6038195"/>
            <a:ext cx="684564" cy="592930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DB398AE9-4124-174B-0ADD-7C0055180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12" y="5976610"/>
            <a:ext cx="894008" cy="71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1A9E843-743F-E762-6F12-A56FB4857F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83" y="6009819"/>
            <a:ext cx="657730" cy="3620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E1A7A8B-035F-D92B-B6AA-D15B0827F248}"/>
              </a:ext>
            </a:extLst>
          </p:cNvPr>
          <p:cNvSpPr txBox="1"/>
          <p:nvPr/>
        </p:nvSpPr>
        <p:spPr>
          <a:xfrm>
            <a:off x="5334122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Adjustable Base Friendly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8505F33-53A4-E2B7-7C55-3D1334513C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4" y="5829192"/>
            <a:ext cx="611200" cy="54266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5780E6F-C6B7-9F0C-C3A6-D07B83FB8C9B}"/>
              </a:ext>
            </a:extLst>
          </p:cNvPr>
          <p:cNvSpPr txBox="1"/>
          <p:nvPr/>
        </p:nvSpPr>
        <p:spPr>
          <a:xfrm>
            <a:off x="6111147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Amish Wood Foundation</a:t>
            </a:r>
          </a:p>
        </p:txBody>
      </p:sp>
      <p:pic>
        <p:nvPicPr>
          <p:cNvPr id="46" name="Picture 45" descr="Logo&#10;&#10;Description automatically generated with medium confidence">
            <a:extLst>
              <a:ext uri="{FF2B5EF4-FFF2-40B4-BE49-F238E27FC236}">
                <a16:creationId xmlns:a16="http://schemas.microsoft.com/office/drawing/2014/main" id="{C0F7BBFB-AEC3-17E5-8D3C-7EBC5E477C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6034176"/>
            <a:ext cx="98181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&#10;&#10;Description automatically generated">
            <a:extLst>
              <a:ext uri="{FF2B5EF4-FFF2-40B4-BE49-F238E27FC236}">
                <a16:creationId xmlns:a16="http://schemas.microsoft.com/office/drawing/2014/main" id="{B4997B60-57F0-462E-9398-29B800573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2C7C3C-B203-4601-8CAB-DE930E5E3102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B27AEC-42DE-44E1-AA81-02FC407826E2}"/>
              </a:ext>
            </a:extLst>
          </p:cNvPr>
          <p:cNvSpPr/>
          <p:nvPr/>
        </p:nvSpPr>
        <p:spPr>
          <a:xfrm>
            <a:off x="5538652" y="670562"/>
            <a:ext cx="3474720" cy="525126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3C05F-78A0-4675-9ACA-01BB32EB644F}"/>
              </a:ext>
            </a:extLst>
          </p:cNvPr>
          <p:cNvSpPr txBox="1"/>
          <p:nvPr/>
        </p:nvSpPr>
        <p:spPr>
          <a:xfrm>
            <a:off x="5783299" y="2169218"/>
            <a:ext cx="29522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dobe Garamond Pro" panose="02020502060506020403" pitchFamily="18" charset="0"/>
                <a:cs typeface="Arial" panose="020B0604020202020204" pitchFamily="34" charset="0"/>
              </a:rPr>
              <a:t>Oakley </a:t>
            </a:r>
            <a:r>
              <a:rPr lang="en-US" sz="3600" i="1" dirty="0">
                <a:latin typeface="Adobe Garamond Pro" panose="02020502060506020403" pitchFamily="18" charset="0"/>
                <a:cs typeface="Arial" panose="020B0604020202020204" pitchFamily="34" charset="0"/>
              </a:rPr>
              <a:t>Euro Top</a:t>
            </a:r>
          </a:p>
          <a:p>
            <a:pPr algn="ctr"/>
            <a:r>
              <a:rPr lang="en-US" sz="2000" i="1" dirty="0">
                <a:latin typeface="Adobe Garamond Pro" panose="02020502060506020403" pitchFamily="18" charset="0"/>
                <a:cs typeface="Arial" panose="020B0604020202020204" pitchFamily="34" charset="0"/>
              </a:rPr>
              <a:t>3014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1705A3-5FF7-4A64-ADDC-442586C2C0B5}"/>
              </a:ext>
            </a:extLst>
          </p:cNvPr>
          <p:cNvSpPr txBox="1"/>
          <p:nvPr/>
        </p:nvSpPr>
        <p:spPr>
          <a:xfrm>
            <a:off x="5773784" y="4245125"/>
            <a:ext cx="2978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rgbClr val="221E1F"/>
                </a:solidFill>
                <a:latin typeface="Adobe Garamond Pro" panose="02020502060506020403"/>
              </a:rPr>
              <a:t>Designed with the finest attention to detail, every mattress in the Nature’s Spa collection features environmentally-friendly materials carefully selected to provide optimum pressure relief, temperature regulation and support. </a:t>
            </a:r>
            <a:endParaRPr lang="en-US" sz="1400" dirty="0">
              <a:latin typeface="Adobe Garamond Pro" panose="02020502060506020403" pitchFamily="18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85B3C7A-8788-47F5-B469-1C60A769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76" y="880674"/>
            <a:ext cx="1696050" cy="11969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46FE07-B732-49FA-8F0A-FEFAE4D58932}"/>
              </a:ext>
            </a:extLst>
          </p:cNvPr>
          <p:cNvSpPr/>
          <p:nvPr/>
        </p:nvSpPr>
        <p:spPr>
          <a:xfrm>
            <a:off x="5706343" y="3768902"/>
            <a:ext cx="3113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274284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42652EFE-EDBE-4F7C-B78B-B43473F8E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8BCE58-AA92-4C34-9D68-2AFDDDE1F38E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0C842-2052-4E0C-97ED-EF6A797F21B7}"/>
              </a:ext>
            </a:extLst>
          </p:cNvPr>
          <p:cNvSpPr txBox="1"/>
          <p:nvPr/>
        </p:nvSpPr>
        <p:spPr>
          <a:xfrm>
            <a:off x="1396585" y="214061"/>
            <a:ext cx="637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Oakley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Euro Top  3014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D7066-95D4-481F-B492-F2DC71F7BE34}"/>
              </a:ext>
            </a:extLst>
          </p:cNvPr>
          <p:cNvSpPr txBox="1"/>
          <p:nvPr/>
        </p:nvSpPr>
        <p:spPr>
          <a:xfrm>
            <a:off x="5686697" y="1538691"/>
            <a:ext cx="3013166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cs typeface="Arial" panose="020B0604020202020204" pitchFamily="34" charset="0"/>
              </a:rPr>
              <a:t>ADDITIONAL FEATURES</a:t>
            </a:r>
          </a:p>
          <a:p>
            <a:endParaRPr lang="en-US" sz="1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 Density Comfort Topper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 extra layer of support that provides better edge support and deep-down comfort. </a:t>
            </a:r>
            <a:endParaRPr lang="en-US" sz="1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Cooling Gel Quilting Foam</a:t>
            </a:r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 quilting foam adds pressure relief and provides more support throughout the mattress.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 Density Foam Core</a:t>
            </a:r>
          </a:p>
          <a:p>
            <a:r>
              <a:rPr lang="en-US" sz="1000" dirty="0">
                <a:ea typeface="Calibri" panose="020F0502020204030204" pitchFamily="34" charset="0"/>
                <a:cs typeface="Arial" panose="020B0604020202020204" pitchFamily="34" charset="0"/>
              </a:rPr>
              <a:t>Offers</a:t>
            </a:r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long-lasting support that virtually eliminates partner disturbance, counteracts any spring effect in the mattress and provides excellent support and pressure relief.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Upholstery-Grade Foam Encasement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Permanently seals the innerspring 360 degrees around to deliver a durable, comfortable seating edge and 20% more sleeping area.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A43A52-D621-4CC6-89B5-34372A01986F}"/>
              </a:ext>
            </a:extLst>
          </p:cNvPr>
          <p:cNvSpPr txBox="1"/>
          <p:nvPr/>
        </p:nvSpPr>
        <p:spPr>
          <a:xfrm>
            <a:off x="1122349" y="1170996"/>
            <a:ext cx="457517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Arial" panose="020B0604020202020204" pitchFamily="34" charset="0"/>
              </a:rPr>
              <a:t>SUSTAINABILITY FEATURES</a:t>
            </a:r>
          </a:p>
          <a:p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Cotton Fabric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most sustainable 100% recycled yarn on the market. All waste is collected during the production process and 80% is reused. </a:t>
            </a:r>
          </a:p>
          <a:p>
            <a:pPr lvl="1"/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Silk, Wool &amp; Cashmere Blend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Naturally regulates temperature and wicks away moisture. The perfect blend is added to the quilt to keep you comfortable, cool and dry.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1872 Pocket Micro Coil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1,872 points of contact instantly conform to your body to reduce body impressions, provide maximum support and maintain ultimate comfort for you all night long.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 Latex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certified, hypoallergenic and resistant to dust-mites, mold and mildew, it conforms to your unique shape and distributes weight evenly.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Densified Fiber Pad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Made from 60% recycled bottles and provides optimal mattress support.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D1207124-9414-4414-ACE0-9B15A3536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177493"/>
            <a:ext cx="1250517" cy="882536"/>
          </a:xfrm>
          <a:prstGeom prst="rect">
            <a:avLst/>
          </a:prstGeom>
        </p:spPr>
      </p:pic>
      <p:pic>
        <p:nvPicPr>
          <p:cNvPr id="33" name="Picture 32" descr="Qr code&#10;&#10;Description automatically generated">
            <a:extLst>
              <a:ext uri="{FF2B5EF4-FFF2-40B4-BE49-F238E27FC236}">
                <a16:creationId xmlns:a16="http://schemas.microsoft.com/office/drawing/2014/main" id="{0AAE07E7-3E35-4399-9229-F18EDBBB6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81" y="195363"/>
            <a:ext cx="656814" cy="6420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B440BEF-F214-4776-AEDB-2F8811B4536F}"/>
              </a:ext>
            </a:extLst>
          </p:cNvPr>
          <p:cNvSpPr txBox="1"/>
          <p:nvPr/>
        </p:nvSpPr>
        <p:spPr>
          <a:xfrm>
            <a:off x="8326234" y="293486"/>
            <a:ext cx="78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dobe Garamond Pro" panose="02020502060506020403"/>
              </a:rPr>
              <a:t>Scan for </a:t>
            </a:r>
          </a:p>
          <a:p>
            <a:pPr algn="ctr"/>
            <a:r>
              <a:rPr lang="en-US" sz="1200" i="1" dirty="0">
                <a:latin typeface="Adobe Garamond Pro" panose="02020502060506020403"/>
              </a:rPr>
              <a:t>more info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01CF4C-B42B-49CA-9B3E-B927A23F40B7}"/>
              </a:ext>
            </a:extLst>
          </p:cNvPr>
          <p:cNvSpPr/>
          <p:nvPr/>
        </p:nvSpPr>
        <p:spPr>
          <a:xfrm>
            <a:off x="3194503" y="831832"/>
            <a:ext cx="580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Original</a:t>
            </a:r>
          </a:p>
        </p:txBody>
      </p:sp>
      <p:pic>
        <p:nvPicPr>
          <p:cNvPr id="36" name="Picture 35" descr="A picture containing chain&#10;&#10;Description automatically generated">
            <a:extLst>
              <a:ext uri="{FF2B5EF4-FFF2-40B4-BE49-F238E27FC236}">
                <a16:creationId xmlns:a16="http://schemas.microsoft.com/office/drawing/2014/main" id="{AAD4A027-B6C9-61DC-0D50-D6AFBB546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0" y="3447947"/>
            <a:ext cx="701558" cy="7015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39A72B-C02A-52EB-7267-3B6824939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0" y="1639437"/>
            <a:ext cx="714938" cy="714938"/>
          </a:xfrm>
          <a:prstGeom prst="rect">
            <a:avLst/>
          </a:prstGeom>
        </p:spPr>
      </p:pic>
      <p:pic>
        <p:nvPicPr>
          <p:cNvPr id="38" name="Picture 37" descr="A picture containing kitchenware, indoor, strainer, grater&#10;&#10;Description automatically generated">
            <a:extLst>
              <a:ext uri="{FF2B5EF4-FFF2-40B4-BE49-F238E27FC236}">
                <a16:creationId xmlns:a16="http://schemas.microsoft.com/office/drawing/2014/main" id="{6F5142EF-BA9D-9E32-2728-48DF7E03B5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0" y="4360822"/>
            <a:ext cx="702965" cy="701558"/>
          </a:xfrm>
          <a:prstGeom prst="rect">
            <a:avLst/>
          </a:prstGeom>
        </p:spPr>
      </p:pic>
      <p:pic>
        <p:nvPicPr>
          <p:cNvPr id="39" name="Picture 38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DC99EA23-8148-6220-E5CA-6D31D858F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0" y="5167835"/>
            <a:ext cx="705557" cy="705557"/>
          </a:xfrm>
          <a:prstGeom prst="rect">
            <a:avLst/>
          </a:prstGeom>
        </p:spPr>
      </p:pic>
      <p:pic>
        <p:nvPicPr>
          <p:cNvPr id="40" name="Picture 39" descr="A picture containing nature, spring, wave&#10;&#10;Description automatically generated">
            <a:extLst>
              <a:ext uri="{FF2B5EF4-FFF2-40B4-BE49-F238E27FC236}">
                <a16:creationId xmlns:a16="http://schemas.microsoft.com/office/drawing/2014/main" id="{3256F638-60D3-B738-AA77-B1CC537345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9" y="2531868"/>
            <a:ext cx="714939" cy="714939"/>
          </a:xfrm>
          <a:prstGeom prst="rect">
            <a:avLst/>
          </a:prstGeom>
        </p:spPr>
      </p:pic>
      <p:pic>
        <p:nvPicPr>
          <p:cNvPr id="28" name="Picture 2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4674BE8-829B-ADC9-9B60-48BA9A5CA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45" y="6011830"/>
            <a:ext cx="673026" cy="673026"/>
          </a:xfrm>
          <a:prstGeom prst="rect">
            <a:avLst/>
          </a:prstGeom>
        </p:spPr>
      </p:pic>
      <p:pic>
        <p:nvPicPr>
          <p:cNvPr id="29" name="Picture 2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C5CBFFB-B942-B1E1-44D2-DF5A0754E1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33" y="6086234"/>
            <a:ext cx="998907" cy="59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Logo&#10;&#10;Description automatically generated with medium confidence">
            <a:extLst>
              <a:ext uri="{FF2B5EF4-FFF2-40B4-BE49-F238E27FC236}">
                <a16:creationId xmlns:a16="http://schemas.microsoft.com/office/drawing/2014/main" id="{5C6FDEC5-3059-5FE2-F931-1288015884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81" y="6150840"/>
            <a:ext cx="869663" cy="493099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ADF28003-3422-885F-E240-96D6B70268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71" y="6038195"/>
            <a:ext cx="684564" cy="592930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A57E9838-437B-2E12-4F6C-BC5B7E8874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12" y="5976610"/>
            <a:ext cx="894008" cy="71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A9C6E5-02B9-114E-512F-9049C8121B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83" y="6009819"/>
            <a:ext cx="657730" cy="36204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CBC003D-97D6-F5D9-3DD4-89CD99CA457F}"/>
              </a:ext>
            </a:extLst>
          </p:cNvPr>
          <p:cNvSpPr txBox="1"/>
          <p:nvPr/>
        </p:nvSpPr>
        <p:spPr>
          <a:xfrm>
            <a:off x="5334122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Adjustable Base Friendly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1EA4A9D-F02D-FF2D-2EE6-750288554C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4" y="5829192"/>
            <a:ext cx="611200" cy="54266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284CC68-34FD-517E-5800-07D676F426A2}"/>
              </a:ext>
            </a:extLst>
          </p:cNvPr>
          <p:cNvSpPr txBox="1"/>
          <p:nvPr/>
        </p:nvSpPr>
        <p:spPr>
          <a:xfrm>
            <a:off x="6111147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Amish Wood Foundation</a:t>
            </a:r>
          </a:p>
        </p:txBody>
      </p:sp>
      <p:pic>
        <p:nvPicPr>
          <p:cNvPr id="46" name="Picture 45" descr="Logo&#10;&#10;Description automatically generated with medium confidence">
            <a:extLst>
              <a:ext uri="{FF2B5EF4-FFF2-40B4-BE49-F238E27FC236}">
                <a16:creationId xmlns:a16="http://schemas.microsoft.com/office/drawing/2014/main" id="{67E56D02-6E48-F1BA-54EB-900EB8A856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6034176"/>
            <a:ext cx="98181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1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42652EFE-EDBE-4F7C-B78B-B43473F8E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8BCE58-AA92-4C34-9D68-2AFDDDE1F38E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0C842-2052-4E0C-97ED-EF6A797F21B7}"/>
              </a:ext>
            </a:extLst>
          </p:cNvPr>
          <p:cNvSpPr txBox="1"/>
          <p:nvPr/>
        </p:nvSpPr>
        <p:spPr>
          <a:xfrm>
            <a:off x="1396585" y="214061"/>
            <a:ext cx="637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Horizon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Firm  3004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00F875B-8110-4177-92BD-B0979E14F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177493"/>
            <a:ext cx="1250517" cy="882536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342AD64-3685-4D7A-ACCF-59ACC2EF2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45" y="6011830"/>
            <a:ext cx="673026" cy="673026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9969396-68C4-4DB9-A063-FA04A0B19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33" y="6086234"/>
            <a:ext cx="998907" cy="59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09B12323-9C7B-48D0-B895-041636F18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81" y="6150840"/>
            <a:ext cx="869663" cy="493099"/>
          </a:xfrm>
          <a:prstGeom prst="rect">
            <a:avLst/>
          </a:prstGeom>
        </p:spPr>
      </p:pic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6C7F6FC0-BA00-4620-8832-CE8322150A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71" y="6038195"/>
            <a:ext cx="684564" cy="592930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24C0621C-110A-44B8-AA1A-EAB426EF69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12" y="5976610"/>
            <a:ext cx="894008" cy="71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CFFAC6-F4B4-45BD-A952-5DB125DA3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83" y="6009819"/>
            <a:ext cx="657730" cy="36204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CF06CA3-BC07-4869-8F7F-8E9B042A1A74}"/>
              </a:ext>
            </a:extLst>
          </p:cNvPr>
          <p:cNvSpPr txBox="1"/>
          <p:nvPr/>
        </p:nvSpPr>
        <p:spPr>
          <a:xfrm>
            <a:off x="5334122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Adjustable Base Friendly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44309C7-3C81-4D9B-9EBF-175D965789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4" y="5829192"/>
            <a:ext cx="611200" cy="54266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1A0AEAE-8578-4326-BC0D-6D981A443821}"/>
              </a:ext>
            </a:extLst>
          </p:cNvPr>
          <p:cNvSpPr txBox="1"/>
          <p:nvPr/>
        </p:nvSpPr>
        <p:spPr>
          <a:xfrm>
            <a:off x="6111147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Amish Wood Foundation</a:t>
            </a:r>
          </a:p>
        </p:txBody>
      </p:sp>
      <p:pic>
        <p:nvPicPr>
          <p:cNvPr id="25" name="Picture 24" descr="Logo&#10;&#10;Description automatically generated with medium confidence">
            <a:extLst>
              <a:ext uri="{FF2B5EF4-FFF2-40B4-BE49-F238E27FC236}">
                <a16:creationId xmlns:a16="http://schemas.microsoft.com/office/drawing/2014/main" id="{5179087D-980D-4ABD-9EC6-76C2496593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6034176"/>
            <a:ext cx="981817" cy="64633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B675379-00D6-4677-9102-C01C72447D97}"/>
              </a:ext>
            </a:extLst>
          </p:cNvPr>
          <p:cNvSpPr txBox="1"/>
          <p:nvPr/>
        </p:nvSpPr>
        <p:spPr>
          <a:xfrm>
            <a:off x="6018282" y="1557639"/>
            <a:ext cx="2900108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cs typeface="Arial" panose="020B0604020202020204" pitchFamily="34" charset="0"/>
              </a:rPr>
              <a:t>ADDITIONAL FEATURES</a:t>
            </a:r>
          </a:p>
          <a:p>
            <a:endParaRPr lang="en-US" sz="1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Copper, Silver &amp; Gel Comfort Fiber</a:t>
            </a:r>
            <a:endParaRPr lang="en-US" sz="1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Antimicrobial, antibacterial, dust mite resistant, helps conduct heat from the top of the mattress</a:t>
            </a:r>
            <a:endParaRPr lang="en-US" sz="1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 Density Support Foam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Creates a firm sleeping surface and provides more support than standard foam.</a:t>
            </a:r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Compression Hand Tufting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Hand Tufting compresses the mattress 2" creating loft that works against the body to reduce body impressions.</a:t>
            </a:r>
          </a:p>
          <a:p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Cooling Gel Quilting Foam</a:t>
            </a:r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 quilting foam adds pressure relief and provides more support throughout the mattress.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Upholstery-Grade Foam Encasement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Permanently seals the innerspring 360 degrees around to deliver a durable, comfortable seating edge and 20% more sleeping area.</a:t>
            </a:r>
          </a:p>
        </p:txBody>
      </p:sp>
      <p:pic>
        <p:nvPicPr>
          <p:cNvPr id="35" name="Picture 34" descr="A picture containing ground, mammal, domestic cat&#10;&#10;Description automatically generated">
            <a:extLst>
              <a:ext uri="{FF2B5EF4-FFF2-40B4-BE49-F238E27FC236}">
                <a16:creationId xmlns:a16="http://schemas.microsoft.com/office/drawing/2014/main" id="{1BAF143B-471C-4487-8D76-08F3226FFD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1" y="2921339"/>
            <a:ext cx="646332" cy="6540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014FCA-C4A7-4C85-A0CF-B4033CE649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1" y="1405779"/>
            <a:ext cx="646332" cy="646332"/>
          </a:xfrm>
          <a:prstGeom prst="rect">
            <a:avLst/>
          </a:prstGeom>
        </p:spPr>
      </p:pic>
      <p:pic>
        <p:nvPicPr>
          <p:cNvPr id="63" name="Picture 62" descr="A picture containing kitchenware, indoor, strainer, grater&#10;&#10;Description automatically generated">
            <a:extLst>
              <a:ext uri="{FF2B5EF4-FFF2-40B4-BE49-F238E27FC236}">
                <a16:creationId xmlns:a16="http://schemas.microsoft.com/office/drawing/2014/main" id="{762D620C-7E4A-4FB5-B7E2-8BEC93A92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7" y="3677755"/>
            <a:ext cx="655338" cy="654027"/>
          </a:xfrm>
          <a:prstGeom prst="rect">
            <a:avLst/>
          </a:prstGeom>
        </p:spPr>
      </p:pic>
      <p:pic>
        <p:nvPicPr>
          <p:cNvPr id="65" name="Picture 64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47130EB0-F78F-421F-82B2-9EF10AF705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" y="5226233"/>
            <a:ext cx="654027" cy="654027"/>
          </a:xfrm>
          <a:prstGeom prst="rect">
            <a:avLst/>
          </a:prstGeom>
        </p:spPr>
      </p:pic>
      <p:pic>
        <p:nvPicPr>
          <p:cNvPr id="67" name="Picture 66" descr="A picture containing nature, spring, wave&#10;&#10;Description automatically generated">
            <a:extLst>
              <a:ext uri="{FF2B5EF4-FFF2-40B4-BE49-F238E27FC236}">
                <a16:creationId xmlns:a16="http://schemas.microsoft.com/office/drawing/2014/main" id="{E565B034-732C-4D4F-8507-B06DD1C7E5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7" y="2155875"/>
            <a:ext cx="646332" cy="646332"/>
          </a:xfrm>
          <a:prstGeom prst="rect">
            <a:avLst/>
          </a:prstGeom>
        </p:spPr>
      </p:pic>
      <p:pic>
        <p:nvPicPr>
          <p:cNvPr id="69" name="Picture 68" descr="Qr code&#10;&#10;Description automatically generated">
            <a:extLst>
              <a:ext uri="{FF2B5EF4-FFF2-40B4-BE49-F238E27FC236}">
                <a16:creationId xmlns:a16="http://schemas.microsoft.com/office/drawing/2014/main" id="{B8282BAF-5974-4DB2-924B-C1ED7E8251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81" y="195363"/>
            <a:ext cx="656814" cy="64205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772F23F-16EE-43A9-921F-BCF1026B86C6}"/>
              </a:ext>
            </a:extLst>
          </p:cNvPr>
          <p:cNvSpPr txBox="1"/>
          <p:nvPr/>
        </p:nvSpPr>
        <p:spPr>
          <a:xfrm>
            <a:off x="8326234" y="293486"/>
            <a:ext cx="78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dobe Garamond Pro" panose="02020502060506020403"/>
              </a:rPr>
              <a:t>Scan for </a:t>
            </a:r>
          </a:p>
          <a:p>
            <a:pPr algn="ctr"/>
            <a:r>
              <a:rPr lang="en-US" sz="1200" i="1" dirty="0">
                <a:latin typeface="Adobe Garamond Pro" panose="02020502060506020403"/>
              </a:rPr>
              <a:t>more info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EBB654-38E9-48E7-8DF7-0E3CCCC29ED4}"/>
              </a:ext>
            </a:extLst>
          </p:cNvPr>
          <p:cNvSpPr/>
          <p:nvPr/>
        </p:nvSpPr>
        <p:spPr>
          <a:xfrm>
            <a:off x="3194503" y="831832"/>
            <a:ext cx="580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Hybrid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C12553-478F-425B-945C-4B3FB6733D18}"/>
              </a:ext>
            </a:extLst>
          </p:cNvPr>
          <p:cNvSpPr txBox="1"/>
          <p:nvPr/>
        </p:nvSpPr>
        <p:spPr>
          <a:xfrm>
            <a:off x="485775" y="1111032"/>
            <a:ext cx="530542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SUSTAINABILITY FEATURES</a:t>
            </a:r>
          </a:p>
          <a:p>
            <a:endParaRPr lang="en-US" sz="7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Cotton Fabric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most sustainable 100% recycled yarn on the market. All waste is collected during the production process and 80% is reused. </a:t>
            </a:r>
          </a:p>
          <a:p>
            <a:pPr lvl="1"/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Silk, Wool &amp; Cashmere Blend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Naturally regulates temperature and wicks away moisture. The perfect blend is added to the quilt to keep you comfortable, cool and dry.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 Cotton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High-quality, natural cotton fiber is lightweight, hypoallergenic, recyclable, biodegradable and keeps your sleeping environment cool and comfortable.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 Latex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certified, hypoallergenic and resistant to dust-mites, mold and mildew, it conforms to your unique shape and distributes weight evenly.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896 Firm, 13.75-Gauge 3-Zone Pocket Spring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896 firm 3-zone pocketed spring unit boasts 13.75-gauge springs for a firmer, deep-down support that gives you ideal comfort throughout the entire mattress.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Densified Fiber Pad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Made from 60% recycled bottles and provides optimal mattress support.</a:t>
            </a:r>
          </a:p>
        </p:txBody>
      </p:sp>
      <p:pic>
        <p:nvPicPr>
          <p:cNvPr id="3" name="Picture 2" descr="A white pillow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AA3F2C9-75A1-238D-7E2E-A4E179C8C9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" y="4483563"/>
            <a:ext cx="665468" cy="6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&#10;&#10;Description automatically generated">
            <a:extLst>
              <a:ext uri="{FF2B5EF4-FFF2-40B4-BE49-F238E27FC236}">
                <a16:creationId xmlns:a16="http://schemas.microsoft.com/office/drawing/2014/main" id="{B4997B60-57F0-462E-9398-29B800573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2C7C3C-B203-4601-8CAB-DE930E5E3102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B27AEC-42DE-44E1-AA81-02FC407826E2}"/>
              </a:ext>
            </a:extLst>
          </p:cNvPr>
          <p:cNvSpPr/>
          <p:nvPr/>
        </p:nvSpPr>
        <p:spPr>
          <a:xfrm>
            <a:off x="5538652" y="670562"/>
            <a:ext cx="3474720" cy="525126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3C05F-78A0-4675-9ACA-01BB32EB644F}"/>
              </a:ext>
            </a:extLst>
          </p:cNvPr>
          <p:cNvSpPr txBox="1"/>
          <p:nvPr/>
        </p:nvSpPr>
        <p:spPr>
          <a:xfrm>
            <a:off x="5783299" y="2132131"/>
            <a:ext cx="2952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dobe Garamond Pro" panose="02020502060506020403" pitchFamily="18" charset="0"/>
                <a:cs typeface="Arial" panose="020B0604020202020204" pitchFamily="34" charset="0"/>
              </a:rPr>
              <a:t>Horizon </a:t>
            </a:r>
            <a:r>
              <a:rPr lang="en-US" sz="3600" i="1" dirty="0">
                <a:latin typeface="Adobe Garamond Pro" panose="02020502060506020403" pitchFamily="18" charset="0"/>
                <a:cs typeface="Arial" panose="020B0604020202020204" pitchFamily="34" charset="0"/>
              </a:rPr>
              <a:t>Plush</a:t>
            </a:r>
          </a:p>
          <a:p>
            <a:pPr algn="ctr"/>
            <a:r>
              <a:rPr lang="en-US" sz="2000" i="1" dirty="0">
                <a:latin typeface="Adobe Garamond Pro" panose="02020502060506020403" pitchFamily="18" charset="0"/>
                <a:cs typeface="Arial" panose="020B0604020202020204" pitchFamily="34" charset="0"/>
              </a:rPr>
              <a:t>3020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5B22014-CA5A-4503-92E1-74580AF14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76" y="880674"/>
            <a:ext cx="1696050" cy="11969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BA9B07-7E94-4964-922C-781B2CD99C49}"/>
              </a:ext>
            </a:extLst>
          </p:cNvPr>
          <p:cNvSpPr txBox="1"/>
          <p:nvPr/>
        </p:nvSpPr>
        <p:spPr>
          <a:xfrm>
            <a:off x="5773784" y="4245125"/>
            <a:ext cx="2978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rgbClr val="221E1F"/>
                </a:solidFill>
                <a:latin typeface="Adobe Garamond Pro" panose="02020502060506020403"/>
              </a:rPr>
              <a:t>Designed with the finest attention to detail, every mattress in the Nature’s Spa collection features environmentally-friendly materials carefully selected to provide optimum pressure relief, temperature regulation and support. </a:t>
            </a:r>
            <a:endParaRPr lang="en-US" sz="1400" dirty="0">
              <a:latin typeface="Adobe Garamond Pro" panose="020205020605060204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12A87-4A21-4FE3-A18B-B352DC5E349E}"/>
              </a:ext>
            </a:extLst>
          </p:cNvPr>
          <p:cNvSpPr/>
          <p:nvPr/>
        </p:nvSpPr>
        <p:spPr>
          <a:xfrm>
            <a:off x="5706343" y="3768902"/>
            <a:ext cx="3113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253823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42652EFE-EDBE-4F7C-B78B-B43473F8E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8BCE58-AA92-4C34-9D68-2AFDDDE1F38E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0C842-2052-4E0C-97ED-EF6A797F21B7}"/>
              </a:ext>
            </a:extLst>
          </p:cNvPr>
          <p:cNvSpPr txBox="1"/>
          <p:nvPr/>
        </p:nvSpPr>
        <p:spPr>
          <a:xfrm>
            <a:off x="1396585" y="214061"/>
            <a:ext cx="637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Horizon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Plush  3020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00F875B-8110-4177-92BD-B0979E14F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177493"/>
            <a:ext cx="1250517" cy="882536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342AD64-3685-4D7A-ACCF-59ACC2EF2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45" y="6011830"/>
            <a:ext cx="673026" cy="673026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9969396-68C4-4DB9-A063-FA04A0B19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33" y="6086234"/>
            <a:ext cx="998907" cy="59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09B12323-9C7B-48D0-B895-041636F18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81" y="6150840"/>
            <a:ext cx="869663" cy="493099"/>
          </a:xfrm>
          <a:prstGeom prst="rect">
            <a:avLst/>
          </a:prstGeom>
        </p:spPr>
      </p:pic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6C7F6FC0-BA00-4620-8832-CE8322150A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71" y="6038195"/>
            <a:ext cx="684564" cy="592930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24C0621C-110A-44B8-AA1A-EAB426EF69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12" y="5976610"/>
            <a:ext cx="894008" cy="71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CFFAC6-F4B4-45BD-A952-5DB125DA3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83" y="6009819"/>
            <a:ext cx="657730" cy="36204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CF06CA3-BC07-4869-8F7F-8E9B042A1A74}"/>
              </a:ext>
            </a:extLst>
          </p:cNvPr>
          <p:cNvSpPr txBox="1"/>
          <p:nvPr/>
        </p:nvSpPr>
        <p:spPr>
          <a:xfrm>
            <a:off x="5334122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Adjustable Base Friendly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44309C7-3C81-4D9B-9EBF-175D965789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4" y="5829192"/>
            <a:ext cx="611200" cy="54266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1A0AEAE-8578-4326-BC0D-6D981A443821}"/>
              </a:ext>
            </a:extLst>
          </p:cNvPr>
          <p:cNvSpPr txBox="1"/>
          <p:nvPr/>
        </p:nvSpPr>
        <p:spPr>
          <a:xfrm>
            <a:off x="6111147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Amish Wood Foundation</a:t>
            </a:r>
          </a:p>
        </p:txBody>
      </p:sp>
      <p:pic>
        <p:nvPicPr>
          <p:cNvPr id="25" name="Picture 24" descr="Logo&#10;&#10;Description automatically generated with medium confidence">
            <a:extLst>
              <a:ext uri="{FF2B5EF4-FFF2-40B4-BE49-F238E27FC236}">
                <a16:creationId xmlns:a16="http://schemas.microsoft.com/office/drawing/2014/main" id="{5179087D-980D-4ABD-9EC6-76C2496593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6034176"/>
            <a:ext cx="981817" cy="64633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B675379-00D6-4677-9102-C01C72447D97}"/>
              </a:ext>
            </a:extLst>
          </p:cNvPr>
          <p:cNvSpPr txBox="1"/>
          <p:nvPr/>
        </p:nvSpPr>
        <p:spPr>
          <a:xfrm>
            <a:off x="6018282" y="1557639"/>
            <a:ext cx="2900108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cs typeface="Arial" panose="020B0604020202020204" pitchFamily="34" charset="0"/>
              </a:rPr>
              <a:t>ADDITIONAL FEATURES</a:t>
            </a:r>
          </a:p>
          <a:p>
            <a:endParaRPr lang="en-US" sz="1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Copper, Silver &amp; Gel Comfort Fiber</a:t>
            </a:r>
            <a:endParaRPr lang="en-US" sz="1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Antimicrobial, antibacterial, dust mite resistant, helps conduct heat from the top of the mattress</a:t>
            </a:r>
            <a:endParaRPr lang="en-US" sz="1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Compression Hand Tufting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Hand Tufting compresses the mattress 2" creating loft that works against the body to reduce body impressions.</a:t>
            </a:r>
          </a:p>
          <a:p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Cooling Gel Quilting Foam</a:t>
            </a:r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 quilting foam adds pressure relief and provides more support throughout the mattress.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Upholstery-Grade Foam Encasement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Permanently seals the innerspring 360 degrees around to deliver a durable, comfortable seating edge and 20% more sleeping area.</a:t>
            </a:r>
          </a:p>
        </p:txBody>
      </p:sp>
      <p:pic>
        <p:nvPicPr>
          <p:cNvPr id="35" name="Picture 34" descr="A picture containing ground, mammal, domestic cat&#10;&#10;Description automatically generated">
            <a:extLst>
              <a:ext uri="{FF2B5EF4-FFF2-40B4-BE49-F238E27FC236}">
                <a16:creationId xmlns:a16="http://schemas.microsoft.com/office/drawing/2014/main" id="{1BAF143B-471C-4487-8D76-08F3226FFD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1" y="2921339"/>
            <a:ext cx="646332" cy="6540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014FCA-C4A7-4C85-A0CF-B4033CE649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1" y="1405779"/>
            <a:ext cx="646332" cy="646332"/>
          </a:xfrm>
          <a:prstGeom prst="rect">
            <a:avLst/>
          </a:prstGeom>
        </p:spPr>
      </p:pic>
      <p:pic>
        <p:nvPicPr>
          <p:cNvPr id="63" name="Picture 62" descr="A picture containing kitchenware, indoor, strainer, grater&#10;&#10;Description automatically generated">
            <a:extLst>
              <a:ext uri="{FF2B5EF4-FFF2-40B4-BE49-F238E27FC236}">
                <a16:creationId xmlns:a16="http://schemas.microsoft.com/office/drawing/2014/main" id="{762D620C-7E4A-4FB5-B7E2-8BEC93A92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7" y="3677755"/>
            <a:ext cx="655338" cy="654027"/>
          </a:xfrm>
          <a:prstGeom prst="rect">
            <a:avLst/>
          </a:prstGeom>
        </p:spPr>
      </p:pic>
      <p:pic>
        <p:nvPicPr>
          <p:cNvPr id="65" name="Picture 64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47130EB0-F78F-421F-82B2-9EF10AF705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" y="5226233"/>
            <a:ext cx="654027" cy="654027"/>
          </a:xfrm>
          <a:prstGeom prst="rect">
            <a:avLst/>
          </a:prstGeom>
        </p:spPr>
      </p:pic>
      <p:pic>
        <p:nvPicPr>
          <p:cNvPr id="67" name="Picture 66" descr="A picture containing nature, spring, wave&#10;&#10;Description automatically generated">
            <a:extLst>
              <a:ext uri="{FF2B5EF4-FFF2-40B4-BE49-F238E27FC236}">
                <a16:creationId xmlns:a16="http://schemas.microsoft.com/office/drawing/2014/main" id="{E565B034-732C-4D4F-8507-B06DD1C7E5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7" y="2155875"/>
            <a:ext cx="646332" cy="646332"/>
          </a:xfrm>
          <a:prstGeom prst="rect">
            <a:avLst/>
          </a:prstGeom>
        </p:spPr>
      </p:pic>
      <p:pic>
        <p:nvPicPr>
          <p:cNvPr id="69" name="Picture 68" descr="Qr code&#10;&#10;Description automatically generated">
            <a:extLst>
              <a:ext uri="{FF2B5EF4-FFF2-40B4-BE49-F238E27FC236}">
                <a16:creationId xmlns:a16="http://schemas.microsoft.com/office/drawing/2014/main" id="{B8282BAF-5974-4DB2-924B-C1ED7E8251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81" y="195363"/>
            <a:ext cx="656814" cy="64205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772F23F-16EE-43A9-921F-BCF1026B86C6}"/>
              </a:ext>
            </a:extLst>
          </p:cNvPr>
          <p:cNvSpPr txBox="1"/>
          <p:nvPr/>
        </p:nvSpPr>
        <p:spPr>
          <a:xfrm>
            <a:off x="8326234" y="293486"/>
            <a:ext cx="78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dobe Garamond Pro" panose="02020502060506020403"/>
              </a:rPr>
              <a:t>Scan for </a:t>
            </a:r>
          </a:p>
          <a:p>
            <a:pPr algn="ctr"/>
            <a:r>
              <a:rPr lang="en-US" sz="1200" i="1" dirty="0">
                <a:latin typeface="Adobe Garamond Pro" panose="02020502060506020403"/>
              </a:rPr>
              <a:t>more info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EBB654-38E9-48E7-8DF7-0E3CCCC29ED4}"/>
              </a:ext>
            </a:extLst>
          </p:cNvPr>
          <p:cNvSpPr/>
          <p:nvPr/>
        </p:nvSpPr>
        <p:spPr>
          <a:xfrm>
            <a:off x="3194503" y="831832"/>
            <a:ext cx="580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Hybrid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C12553-478F-425B-945C-4B3FB6733D18}"/>
              </a:ext>
            </a:extLst>
          </p:cNvPr>
          <p:cNvSpPr txBox="1"/>
          <p:nvPr/>
        </p:nvSpPr>
        <p:spPr>
          <a:xfrm>
            <a:off x="485775" y="1111032"/>
            <a:ext cx="530542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SUSTAINABILITY FEATURES</a:t>
            </a:r>
          </a:p>
          <a:p>
            <a:endParaRPr lang="en-US" sz="7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Cotton Fabric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most sustainable 100% recycled yarn on the market. All waste is collected during the production process and 80% is reused. </a:t>
            </a:r>
          </a:p>
          <a:p>
            <a:pPr lvl="1"/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Silk, Wool &amp; Cashmere Blend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Naturally regulates temperature and wicks away moisture. The perfect blend is added to the quilt to keep you comfortable, cool and dry.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 Cotton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High-quality, natural cotton fiber is lightweight, hypoallergenic, recyclable, biodegradable and keeps your sleeping environment cool and comfortable.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 Latex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certified, hypoallergenic and resistant to dust-mites, mold and mildew, it conforms to your unique shape and distributes weight evenly.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702 High-Density Pocket Spring Unit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high-density pocketed coil construction offers a firmer, deep-down support, more airflow, and ensures optimum support across the surface for proper spinal alignment.</a:t>
            </a:r>
          </a:p>
          <a:p>
            <a:pPr lvl="1"/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Densified Fiber Pad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Made from 60% recycled bottles and provides optimal mattress support.</a:t>
            </a:r>
          </a:p>
        </p:txBody>
      </p:sp>
      <p:pic>
        <p:nvPicPr>
          <p:cNvPr id="3" name="Picture 2" descr="A white pillow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AA3F2C9-75A1-238D-7E2E-A4E179C8C9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" y="4483563"/>
            <a:ext cx="665468" cy="6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1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&#10;&#10;Description automatically generated">
            <a:extLst>
              <a:ext uri="{FF2B5EF4-FFF2-40B4-BE49-F238E27FC236}">
                <a16:creationId xmlns:a16="http://schemas.microsoft.com/office/drawing/2014/main" id="{B4997B60-57F0-462E-9398-29B800573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2C7C3C-B203-4601-8CAB-DE930E5E3102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B27AEC-42DE-44E1-AA81-02FC407826E2}"/>
              </a:ext>
            </a:extLst>
          </p:cNvPr>
          <p:cNvSpPr/>
          <p:nvPr/>
        </p:nvSpPr>
        <p:spPr>
          <a:xfrm>
            <a:off x="5538652" y="670562"/>
            <a:ext cx="3474720" cy="525126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3C05F-78A0-4675-9ACA-01BB32EB644F}"/>
              </a:ext>
            </a:extLst>
          </p:cNvPr>
          <p:cNvSpPr txBox="1"/>
          <p:nvPr/>
        </p:nvSpPr>
        <p:spPr>
          <a:xfrm>
            <a:off x="5783299" y="2271148"/>
            <a:ext cx="29522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dobe Garamond Pro" panose="02020502060506020403" pitchFamily="18" charset="0"/>
                <a:cs typeface="Arial" panose="020B0604020202020204" pitchFamily="34" charset="0"/>
              </a:rPr>
              <a:t>Heaven</a:t>
            </a:r>
            <a:r>
              <a:rPr lang="en-US" sz="2800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dobe Garamond Pro" panose="02020502060506020403" pitchFamily="18" charset="0"/>
                <a:cs typeface="Arial" panose="020B0604020202020204" pitchFamily="34" charset="0"/>
              </a:rPr>
              <a:t>Luxury Firm</a:t>
            </a:r>
          </a:p>
          <a:p>
            <a:pPr algn="ctr"/>
            <a:r>
              <a:rPr lang="en-US" sz="2000" i="1" dirty="0">
                <a:latin typeface="Adobe Garamond Pro" panose="02020502060506020403" pitchFamily="18" charset="0"/>
                <a:cs typeface="Arial" panose="020B0604020202020204" pitchFamily="34" charset="0"/>
              </a:rPr>
              <a:t>3006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1705A3-5FF7-4A64-ADDC-442586C2C0B5}"/>
              </a:ext>
            </a:extLst>
          </p:cNvPr>
          <p:cNvSpPr txBox="1"/>
          <p:nvPr/>
        </p:nvSpPr>
        <p:spPr>
          <a:xfrm>
            <a:off x="5773784" y="4245125"/>
            <a:ext cx="2978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rgbClr val="221E1F"/>
                </a:solidFill>
                <a:latin typeface="Adobe Garamond Pro" panose="02020502060506020403"/>
              </a:rPr>
              <a:t>Designed with the finest attention to detail, every mattress in the Nature’s Spa collection features environmentally-friendly materials carefully selected to provide optimum pressure relief, temperature regulation and support. </a:t>
            </a:r>
            <a:endParaRPr lang="en-US" sz="1400" dirty="0">
              <a:latin typeface="Adobe Garamond Pro" panose="02020502060506020403" pitchFamily="18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C078BE4-4499-4508-B053-523115407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76" y="880674"/>
            <a:ext cx="1696050" cy="11969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80625E-034D-4B7E-BB27-F4B275D44E50}"/>
              </a:ext>
            </a:extLst>
          </p:cNvPr>
          <p:cNvSpPr/>
          <p:nvPr/>
        </p:nvSpPr>
        <p:spPr>
          <a:xfrm>
            <a:off x="5706343" y="3768902"/>
            <a:ext cx="3113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350913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42652EFE-EDBE-4F7C-B78B-B43473F8E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8BCE58-AA92-4C34-9D68-2AFDDDE1F38E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0C842-2052-4E0C-97ED-EF6A797F21B7}"/>
              </a:ext>
            </a:extLst>
          </p:cNvPr>
          <p:cNvSpPr txBox="1"/>
          <p:nvPr/>
        </p:nvSpPr>
        <p:spPr>
          <a:xfrm>
            <a:off x="1396584" y="214061"/>
            <a:ext cx="637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Heaven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Luxury Firm  3006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EBEE2-6933-42A6-AAC9-B6E63FAB9D95}"/>
              </a:ext>
            </a:extLst>
          </p:cNvPr>
          <p:cNvSpPr txBox="1"/>
          <p:nvPr/>
        </p:nvSpPr>
        <p:spPr>
          <a:xfrm>
            <a:off x="5710997" y="1593189"/>
            <a:ext cx="3111130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cs typeface="Arial" panose="020B0604020202020204" pitchFamily="34" charset="0"/>
              </a:rPr>
              <a:t>ADDITIONAL FEATURES</a:t>
            </a:r>
          </a:p>
          <a:p>
            <a:endParaRPr lang="en-US" sz="1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Copper, Silver &amp; Gel Comfort Fiber</a:t>
            </a:r>
            <a:endParaRPr lang="en-US" sz="1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Antimicrobial, antibacterial, dust mite resistant, helps conduct heat from the top of the mattress</a:t>
            </a:r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Compression Hand Tufting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Hand Tufting compresses the mattress 2" creating loft that works against the body to reduce body impressions.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Cooling Gel Quilting Foam</a:t>
            </a:r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 quilting foam adds pressure relief and provides more support throughout the mattress.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Upholstery-Grade Foam Encasement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Permanently seals the innerspring 360 degrees around to deliver a durable, comfortable seating edge and 20% more sleeping area.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08B3D5-974F-402C-9F51-429F891FABD8}"/>
              </a:ext>
            </a:extLst>
          </p:cNvPr>
          <p:cNvSpPr txBox="1"/>
          <p:nvPr/>
        </p:nvSpPr>
        <p:spPr>
          <a:xfrm>
            <a:off x="485775" y="1111032"/>
            <a:ext cx="5095875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SUSTAINABILITY FEATURES</a:t>
            </a:r>
          </a:p>
          <a:p>
            <a:endParaRPr lang="en-US" sz="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Cotton Fabric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most sustainable 100% recycled yarn on the market. All waste is collected during the production process and 80% is reused. </a:t>
            </a:r>
          </a:p>
          <a:p>
            <a:pPr lvl="1"/>
            <a:endParaRPr lang="en-US" sz="105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Silk, Wool &amp; Cashmere Blend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Naturally regulates temperature and wicks away moisture. The perfect blend is added to the quilt to keep you comfortable, cool and dry.</a:t>
            </a:r>
          </a:p>
          <a:p>
            <a:pPr lvl="1"/>
            <a:endParaRPr lang="en-US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 Cotton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High-quality, natural cotton fiber is lightweight, hypoallergenic, recyclable, biodegradable and keeps your sleeping environment cool and comfortable.</a:t>
            </a:r>
          </a:p>
          <a:p>
            <a:pPr lvl="1"/>
            <a:endParaRPr lang="en-US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 Latex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certified, hypoallergenic and resistant to dust-mites, mold and mildew, it conforms to your unique shape and distributes weight evenly.</a:t>
            </a:r>
          </a:p>
          <a:p>
            <a:pPr lvl="1"/>
            <a:endParaRPr lang="en-US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896 Firm, 13.75-Gauge 3-Zone Pocket Spring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896 firm 3-zone pocketed spring unit boasts 13.75-gauge springs for a firmer, deep-down support that gives you ideal comfort throughout the entire mattress.</a:t>
            </a:r>
          </a:p>
          <a:p>
            <a:pPr lvl="1"/>
            <a:endParaRPr lang="en-US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Densified Fiber Pad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Made from 60% recycled bottles and provides optimal mattress support.</a:t>
            </a: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E6FE102A-B597-46CA-9373-C6820962D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177493"/>
            <a:ext cx="1250517" cy="882536"/>
          </a:xfrm>
          <a:prstGeom prst="rect">
            <a:avLst/>
          </a:prstGeom>
        </p:spPr>
      </p:pic>
      <p:pic>
        <p:nvPicPr>
          <p:cNvPr id="33" name="Picture 32" descr="A picture containing ground, mammal, domestic cat&#10;&#10;Description automatically generated">
            <a:extLst>
              <a:ext uri="{FF2B5EF4-FFF2-40B4-BE49-F238E27FC236}">
                <a16:creationId xmlns:a16="http://schemas.microsoft.com/office/drawing/2014/main" id="{E37FF89B-1135-426F-B957-BCBED1490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1" y="2893075"/>
            <a:ext cx="646332" cy="6540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66275-7FE8-4B40-9974-CD7FD3904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7" y="1430257"/>
            <a:ext cx="646332" cy="646332"/>
          </a:xfrm>
          <a:prstGeom prst="rect">
            <a:avLst/>
          </a:prstGeom>
        </p:spPr>
      </p:pic>
      <p:pic>
        <p:nvPicPr>
          <p:cNvPr id="36" name="Picture 35" descr="A picture containing kitchenware, indoor, strainer, grater&#10;&#10;Description automatically generated">
            <a:extLst>
              <a:ext uri="{FF2B5EF4-FFF2-40B4-BE49-F238E27FC236}">
                <a16:creationId xmlns:a16="http://schemas.microsoft.com/office/drawing/2014/main" id="{8FFA1EEB-DBF3-4F5A-A3BB-BB4B56871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" y="3742094"/>
            <a:ext cx="655338" cy="654027"/>
          </a:xfrm>
          <a:prstGeom prst="rect">
            <a:avLst/>
          </a:prstGeom>
        </p:spPr>
      </p:pic>
      <p:pic>
        <p:nvPicPr>
          <p:cNvPr id="37" name="Picture 36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4B71D50A-9C89-40E3-9AEE-89BCBD637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2" y="5322583"/>
            <a:ext cx="654027" cy="654027"/>
          </a:xfrm>
          <a:prstGeom prst="rect">
            <a:avLst/>
          </a:prstGeom>
        </p:spPr>
      </p:pic>
      <p:pic>
        <p:nvPicPr>
          <p:cNvPr id="38" name="Picture 37" descr="A picture containing nature, spring, wave&#10;&#10;Description automatically generated">
            <a:extLst>
              <a:ext uri="{FF2B5EF4-FFF2-40B4-BE49-F238E27FC236}">
                <a16:creationId xmlns:a16="http://schemas.microsoft.com/office/drawing/2014/main" id="{2C1CBCE5-88E5-4788-A380-07EFCA8C44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7" y="2127176"/>
            <a:ext cx="646332" cy="646332"/>
          </a:xfrm>
          <a:prstGeom prst="rect">
            <a:avLst/>
          </a:prstGeom>
        </p:spPr>
      </p:pic>
      <p:pic>
        <p:nvPicPr>
          <p:cNvPr id="39" name="Picture 38" descr="Qr code&#10;&#10;Description automatically generated">
            <a:extLst>
              <a:ext uri="{FF2B5EF4-FFF2-40B4-BE49-F238E27FC236}">
                <a16:creationId xmlns:a16="http://schemas.microsoft.com/office/drawing/2014/main" id="{236F50EF-4856-46B3-B318-F7A2D7125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81" y="195363"/>
            <a:ext cx="656814" cy="64205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E6BEEA4-EA90-40EA-9DF9-97D09C069690}"/>
              </a:ext>
            </a:extLst>
          </p:cNvPr>
          <p:cNvSpPr txBox="1"/>
          <p:nvPr/>
        </p:nvSpPr>
        <p:spPr>
          <a:xfrm>
            <a:off x="8326234" y="293486"/>
            <a:ext cx="78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dobe Garamond Pro" panose="02020502060506020403"/>
              </a:rPr>
              <a:t>Scan for </a:t>
            </a:r>
          </a:p>
          <a:p>
            <a:pPr algn="ctr"/>
            <a:r>
              <a:rPr lang="en-US" sz="1200" i="1" dirty="0">
                <a:latin typeface="Adobe Garamond Pro" panose="02020502060506020403"/>
              </a:rPr>
              <a:t>more info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18320-36FC-4678-B0E5-C64A0455F8DD}"/>
              </a:ext>
            </a:extLst>
          </p:cNvPr>
          <p:cNvSpPr/>
          <p:nvPr/>
        </p:nvSpPr>
        <p:spPr>
          <a:xfrm>
            <a:off x="3194503" y="831832"/>
            <a:ext cx="580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Hybrid</a:t>
            </a:r>
          </a:p>
        </p:txBody>
      </p:sp>
      <p:pic>
        <p:nvPicPr>
          <p:cNvPr id="32" name="Picture 31" descr="A white pillow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5094EE63-8055-FD4B-7E06-A4C9408E61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" y="4483563"/>
            <a:ext cx="665468" cy="664137"/>
          </a:xfrm>
          <a:prstGeom prst="rect">
            <a:avLst/>
          </a:prstGeom>
        </p:spPr>
      </p:pic>
      <p:pic>
        <p:nvPicPr>
          <p:cNvPr id="35" name="Picture 3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9C04341-A525-8E11-5C87-64201FD4F9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45" y="6011830"/>
            <a:ext cx="673026" cy="673026"/>
          </a:xfrm>
          <a:prstGeom prst="rect">
            <a:avLst/>
          </a:prstGeom>
        </p:spPr>
      </p:pic>
      <p:pic>
        <p:nvPicPr>
          <p:cNvPr id="42" name="Picture 4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9D1A47-2F34-860D-8302-27AEEF0173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33" y="6086234"/>
            <a:ext cx="998907" cy="59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 descr="Logo&#10;&#10;Description automatically generated with medium confidence">
            <a:extLst>
              <a:ext uri="{FF2B5EF4-FFF2-40B4-BE49-F238E27FC236}">
                <a16:creationId xmlns:a16="http://schemas.microsoft.com/office/drawing/2014/main" id="{7EA5BE5D-8CE7-86ED-16BD-E952E3C8C2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81" y="6150840"/>
            <a:ext cx="869663" cy="493099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F7B0F6AD-D1C0-3EB4-91CC-0DD87BBD74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71" y="6038195"/>
            <a:ext cx="684564" cy="592930"/>
          </a:xfrm>
          <a:prstGeom prst="rect">
            <a:avLst/>
          </a:prstGeom>
        </p:spPr>
      </p:pic>
      <p:pic>
        <p:nvPicPr>
          <p:cNvPr id="45" name="Picture 44" descr="Shape&#10;&#10;Description automatically generated">
            <a:extLst>
              <a:ext uri="{FF2B5EF4-FFF2-40B4-BE49-F238E27FC236}">
                <a16:creationId xmlns:a16="http://schemas.microsoft.com/office/drawing/2014/main" id="{38B73449-60D0-E082-5E56-59821EF9D0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12" y="5976610"/>
            <a:ext cx="894008" cy="71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2C1FE74-6D3E-3EFB-5368-0D90DD16DF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83" y="6009819"/>
            <a:ext cx="657730" cy="36204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605DEB0-2B99-856A-DDEC-23D73C38A15F}"/>
              </a:ext>
            </a:extLst>
          </p:cNvPr>
          <p:cNvSpPr txBox="1"/>
          <p:nvPr/>
        </p:nvSpPr>
        <p:spPr>
          <a:xfrm>
            <a:off x="5334122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Adjustable Base Friendly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4552169-2E3F-B4A6-0B9D-428500E92E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4" y="5829192"/>
            <a:ext cx="611200" cy="54266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7A42F64-787F-9BD5-3A02-891E10E08250}"/>
              </a:ext>
            </a:extLst>
          </p:cNvPr>
          <p:cNvSpPr txBox="1"/>
          <p:nvPr/>
        </p:nvSpPr>
        <p:spPr>
          <a:xfrm>
            <a:off x="6111147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Amish Wood Foundation</a:t>
            </a:r>
          </a:p>
        </p:txBody>
      </p:sp>
      <p:pic>
        <p:nvPicPr>
          <p:cNvPr id="50" name="Picture 49" descr="Logo&#10;&#10;Description automatically generated with medium confidence">
            <a:extLst>
              <a:ext uri="{FF2B5EF4-FFF2-40B4-BE49-F238E27FC236}">
                <a16:creationId xmlns:a16="http://schemas.microsoft.com/office/drawing/2014/main" id="{DC815C56-36F6-7C12-E739-5CDA2713EF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6034176"/>
            <a:ext cx="98181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6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&#10;&#10;Description automatically generated">
            <a:extLst>
              <a:ext uri="{FF2B5EF4-FFF2-40B4-BE49-F238E27FC236}">
                <a16:creationId xmlns:a16="http://schemas.microsoft.com/office/drawing/2014/main" id="{B4997B60-57F0-462E-9398-29B800573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2C7C3C-B203-4601-8CAB-DE930E5E3102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B27AEC-42DE-44E1-AA81-02FC407826E2}"/>
              </a:ext>
            </a:extLst>
          </p:cNvPr>
          <p:cNvSpPr/>
          <p:nvPr/>
        </p:nvSpPr>
        <p:spPr>
          <a:xfrm>
            <a:off x="5538652" y="670562"/>
            <a:ext cx="3474720" cy="525126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3C05F-78A0-4675-9ACA-01BB32EB644F}"/>
              </a:ext>
            </a:extLst>
          </p:cNvPr>
          <p:cNvSpPr txBox="1"/>
          <p:nvPr/>
        </p:nvSpPr>
        <p:spPr>
          <a:xfrm>
            <a:off x="5783299" y="2077639"/>
            <a:ext cx="29522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dobe Garamond Pro" panose="02020502060506020403" pitchFamily="18" charset="0"/>
                <a:cs typeface="Arial" panose="020B0604020202020204" pitchFamily="34" charset="0"/>
              </a:rPr>
              <a:t>Holistic</a:t>
            </a:r>
            <a:r>
              <a:rPr lang="en-US" sz="2800" dirty="0"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i="1" dirty="0">
                <a:latin typeface="Adobe Garamond Pro" panose="02020502060506020403" pitchFamily="18" charset="0"/>
                <a:cs typeface="Arial" panose="020B0604020202020204" pitchFamily="34" charset="0"/>
              </a:rPr>
              <a:t>Plush Euro Top</a:t>
            </a:r>
          </a:p>
          <a:p>
            <a:pPr algn="ctr"/>
            <a:r>
              <a:rPr lang="en-US" sz="2000" i="1" dirty="0">
                <a:latin typeface="Adobe Garamond Pro" panose="02020502060506020403" pitchFamily="18" charset="0"/>
                <a:cs typeface="Arial" panose="020B0604020202020204" pitchFamily="34" charset="0"/>
              </a:rPr>
              <a:t>3008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1705A3-5FF7-4A64-ADDC-442586C2C0B5}"/>
              </a:ext>
            </a:extLst>
          </p:cNvPr>
          <p:cNvSpPr txBox="1"/>
          <p:nvPr/>
        </p:nvSpPr>
        <p:spPr>
          <a:xfrm>
            <a:off x="5773784" y="4245125"/>
            <a:ext cx="2978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rgbClr val="221E1F"/>
                </a:solidFill>
                <a:latin typeface="Adobe Garamond Pro" panose="02020502060506020403"/>
              </a:rPr>
              <a:t>Designed with the finest attention to detail, every mattress in the Nature’s Spa collection features environmentally-friendly materials carefully selected to provide optimum pressure relief, temperature regulation and support. </a:t>
            </a:r>
            <a:endParaRPr lang="en-US" sz="1400" dirty="0">
              <a:latin typeface="Adobe Garamond Pro" panose="02020502060506020403" pitchFamily="18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234ACBF-DC56-4D02-B7EF-75B6B2F97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76" y="880674"/>
            <a:ext cx="1696050" cy="11969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6EF204-68E8-4346-A17D-2EA87E8C344C}"/>
              </a:ext>
            </a:extLst>
          </p:cNvPr>
          <p:cNvSpPr/>
          <p:nvPr/>
        </p:nvSpPr>
        <p:spPr>
          <a:xfrm>
            <a:off x="5706343" y="3768902"/>
            <a:ext cx="3113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112089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42652EFE-EDBE-4F7C-B78B-B43473F8E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8BCE58-AA92-4C34-9D68-2AFDDDE1F38E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0C842-2052-4E0C-97ED-EF6A797F21B7}"/>
              </a:ext>
            </a:extLst>
          </p:cNvPr>
          <p:cNvSpPr txBox="1"/>
          <p:nvPr/>
        </p:nvSpPr>
        <p:spPr>
          <a:xfrm>
            <a:off x="1396584" y="214061"/>
            <a:ext cx="637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Holistic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Plush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</a:rPr>
              <a:t>Euro Top  3008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D7066-95D4-481F-B492-F2DC71F7BE34}"/>
              </a:ext>
            </a:extLst>
          </p:cNvPr>
          <p:cNvSpPr txBox="1"/>
          <p:nvPr/>
        </p:nvSpPr>
        <p:spPr>
          <a:xfrm>
            <a:off x="5730047" y="1538691"/>
            <a:ext cx="3111130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cs typeface="Arial" panose="020B0604020202020204" pitchFamily="34" charset="0"/>
              </a:rPr>
              <a:t>ADDITIONAL FEATURES</a:t>
            </a:r>
          </a:p>
          <a:p>
            <a:endParaRPr lang="en-US" sz="1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Copper, Silver &amp; Gel Comfort Fiber</a:t>
            </a:r>
            <a:endParaRPr lang="en-US" sz="1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Antimicrobial, antibacterial, dust mite resistant, helps conduct heat from the top of the mattress</a:t>
            </a:r>
            <a:endParaRPr lang="en-US" sz="1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Compression Hand Tufting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Hand Tufting compresses the mattress 2" creating loft that works against the body to reduce body impressions.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Cooling Gel Quilting Foam</a:t>
            </a:r>
            <a:endParaRPr lang="en-US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 quilting foam adds pressure relief and provides more support throughout the mattress.</a:t>
            </a:r>
          </a:p>
          <a:p>
            <a:endParaRPr lang="en-US" sz="1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Upholstery-Grade Foam Encasement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Permanently seals the innerspring 360 degrees around to deliver a durable, comfortable seating edge and 20% more sleeping area.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A43A52-D621-4CC6-89B5-34372A01986F}"/>
              </a:ext>
            </a:extLst>
          </p:cNvPr>
          <p:cNvSpPr txBox="1"/>
          <p:nvPr/>
        </p:nvSpPr>
        <p:spPr>
          <a:xfrm>
            <a:off x="485775" y="1111032"/>
            <a:ext cx="5095875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SUSTAINABILITY FEATURES</a:t>
            </a:r>
          </a:p>
          <a:p>
            <a:endParaRPr lang="en-US" sz="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Cotton Fabric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most sustainable 100% recycled yarn on the market. All waste is collected during the production process and 80% is reused. </a:t>
            </a:r>
          </a:p>
          <a:p>
            <a:pPr lvl="1"/>
            <a:endParaRPr lang="en-US" sz="105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Silk, Wool &amp; Cashmere Blend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Naturally regulates temperature and wicks away moisture. The perfect blend is added to the quilt to keep you comfortable, cool and dry.</a:t>
            </a:r>
          </a:p>
          <a:p>
            <a:pPr lvl="1"/>
            <a:endParaRPr lang="en-US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 Cotton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High-quality, natural cotton fiber is lightweight, hypoallergenic, recyclable, biodegradable and keeps your sleeping environment cool and comfortable.</a:t>
            </a:r>
          </a:p>
          <a:p>
            <a:pPr lvl="1"/>
            <a:endParaRPr lang="en-US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Natural Latex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Oeko-Tex certified, hypoallergenic and resistant to dust-mites, mold and mildew, it conforms to your unique shape and distributes weight evenly.</a:t>
            </a:r>
          </a:p>
          <a:p>
            <a:pPr lvl="1"/>
            <a:endParaRPr lang="en-US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896 Firm, 13.75-Gauge 3-Zone Pocket Spring</a:t>
            </a: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896 firm 3-zone pocketed spring unit boasts 13.75-gauge springs for a firmer, deep-down support that gives you ideal comfort throughout the entire mattress.</a:t>
            </a:r>
          </a:p>
          <a:p>
            <a:pPr lvl="1"/>
            <a:endParaRPr lang="en-US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Recycled Densified Fiber Pad</a:t>
            </a:r>
            <a:endParaRPr lang="en-US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Made from 60% recycled bottles and provides optimal mattress support.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D1207124-9414-4414-ACE0-9B15A3536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177493"/>
            <a:ext cx="1250517" cy="882536"/>
          </a:xfrm>
          <a:prstGeom prst="rect">
            <a:avLst/>
          </a:prstGeom>
        </p:spPr>
      </p:pic>
      <p:pic>
        <p:nvPicPr>
          <p:cNvPr id="30" name="Picture 29" descr="A picture containing ground, mammal, domestic cat&#10;&#10;Description automatically generated">
            <a:extLst>
              <a:ext uri="{FF2B5EF4-FFF2-40B4-BE49-F238E27FC236}">
                <a16:creationId xmlns:a16="http://schemas.microsoft.com/office/drawing/2014/main" id="{1CB58335-1933-448C-8981-C4D6A927E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1" y="2893075"/>
            <a:ext cx="646332" cy="6540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20D1F4-1C23-4F8D-B725-1AA9A48BC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1" y="1429841"/>
            <a:ext cx="646332" cy="646332"/>
          </a:xfrm>
          <a:prstGeom prst="rect">
            <a:avLst/>
          </a:prstGeom>
        </p:spPr>
      </p:pic>
      <p:pic>
        <p:nvPicPr>
          <p:cNvPr id="33" name="Picture 32" descr="A picture containing kitchenware, indoor, strainer, grater&#10;&#10;Description automatically generated">
            <a:extLst>
              <a:ext uri="{FF2B5EF4-FFF2-40B4-BE49-F238E27FC236}">
                <a16:creationId xmlns:a16="http://schemas.microsoft.com/office/drawing/2014/main" id="{6B2B4C09-047E-4544-BF78-487860E72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8" y="3693618"/>
            <a:ext cx="655338" cy="654027"/>
          </a:xfrm>
          <a:prstGeom prst="rect">
            <a:avLst/>
          </a:prstGeom>
        </p:spPr>
      </p:pic>
      <p:pic>
        <p:nvPicPr>
          <p:cNvPr id="34" name="Picture 33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22B74FBF-6600-4A61-B8FB-D6F21CE40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1" y="5301630"/>
            <a:ext cx="654027" cy="654027"/>
          </a:xfrm>
          <a:prstGeom prst="rect">
            <a:avLst/>
          </a:prstGeom>
        </p:spPr>
      </p:pic>
      <p:pic>
        <p:nvPicPr>
          <p:cNvPr id="35" name="Picture 34" descr="A picture containing nature, spring, wave&#10;&#10;Description automatically generated">
            <a:extLst>
              <a:ext uri="{FF2B5EF4-FFF2-40B4-BE49-F238E27FC236}">
                <a16:creationId xmlns:a16="http://schemas.microsoft.com/office/drawing/2014/main" id="{F0C8BC34-BFBD-4EC3-883E-0248F4C59C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7" y="2127176"/>
            <a:ext cx="646332" cy="646332"/>
          </a:xfrm>
          <a:prstGeom prst="rect">
            <a:avLst/>
          </a:prstGeom>
        </p:spPr>
      </p:pic>
      <p:pic>
        <p:nvPicPr>
          <p:cNvPr id="36" name="Picture 35" descr="Qr code&#10;&#10;Description automatically generated">
            <a:extLst>
              <a:ext uri="{FF2B5EF4-FFF2-40B4-BE49-F238E27FC236}">
                <a16:creationId xmlns:a16="http://schemas.microsoft.com/office/drawing/2014/main" id="{96B2F071-1280-461A-8BF5-7690654B9F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81" y="195363"/>
            <a:ext cx="656814" cy="6420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47D9A9-1880-4BB9-A0EF-6BD58ED2BAC4}"/>
              </a:ext>
            </a:extLst>
          </p:cNvPr>
          <p:cNvSpPr txBox="1"/>
          <p:nvPr/>
        </p:nvSpPr>
        <p:spPr>
          <a:xfrm>
            <a:off x="8326234" y="293486"/>
            <a:ext cx="78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dobe Garamond Pro" panose="02020502060506020403"/>
              </a:rPr>
              <a:t>Scan for </a:t>
            </a:r>
          </a:p>
          <a:p>
            <a:pPr algn="ctr"/>
            <a:r>
              <a:rPr lang="en-US" sz="1200" i="1" dirty="0">
                <a:latin typeface="Adobe Garamond Pro" panose="02020502060506020403"/>
              </a:rPr>
              <a:t>more info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2418CB-91F5-425F-AFF6-9230E42D327B}"/>
              </a:ext>
            </a:extLst>
          </p:cNvPr>
          <p:cNvSpPr/>
          <p:nvPr/>
        </p:nvSpPr>
        <p:spPr>
          <a:xfrm>
            <a:off x="3194503" y="831832"/>
            <a:ext cx="580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Hybrid</a:t>
            </a:r>
          </a:p>
        </p:txBody>
      </p:sp>
      <p:pic>
        <p:nvPicPr>
          <p:cNvPr id="29" name="Picture 28" descr="A white pillow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477DFD4A-EA7B-AA38-1A41-5705FDAC9F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" y="4483563"/>
            <a:ext cx="665468" cy="664137"/>
          </a:xfrm>
          <a:prstGeom prst="rect">
            <a:avLst/>
          </a:prstGeom>
        </p:spPr>
      </p:pic>
      <p:pic>
        <p:nvPicPr>
          <p:cNvPr id="32" name="Picture 3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0FE5A0E-7355-420C-DD45-98538F5923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45" y="6011830"/>
            <a:ext cx="673026" cy="673026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01463E-246D-B1FF-7DD7-0D812E7443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33" y="6086234"/>
            <a:ext cx="998907" cy="59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Logo&#10;&#10;Description automatically generated with medium confidence">
            <a:extLst>
              <a:ext uri="{FF2B5EF4-FFF2-40B4-BE49-F238E27FC236}">
                <a16:creationId xmlns:a16="http://schemas.microsoft.com/office/drawing/2014/main" id="{C434B178-F249-5B5E-E654-CD4B4F6409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81" y="6150840"/>
            <a:ext cx="869663" cy="493099"/>
          </a:xfrm>
          <a:prstGeom prst="rect">
            <a:avLst/>
          </a:prstGeom>
        </p:spPr>
      </p:pic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98B50C63-EF7D-FC2B-1609-40E73E44CC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71" y="6038195"/>
            <a:ext cx="684564" cy="592930"/>
          </a:xfrm>
          <a:prstGeom prst="rect">
            <a:avLst/>
          </a:prstGeom>
        </p:spPr>
      </p:pic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27B25109-2E30-35EB-4F61-3681F31143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12" y="5976610"/>
            <a:ext cx="894008" cy="71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74D9802-D195-5113-0ECB-A562E79E21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83" y="6009819"/>
            <a:ext cx="657730" cy="36204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404F22D-427B-9D33-729D-7BCAA3BC8933}"/>
              </a:ext>
            </a:extLst>
          </p:cNvPr>
          <p:cNvSpPr txBox="1"/>
          <p:nvPr/>
        </p:nvSpPr>
        <p:spPr>
          <a:xfrm>
            <a:off x="5334122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Adjustable Base Friendly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CEA7CDF-9F8E-D186-001E-B5ECF60D9B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4" y="5829192"/>
            <a:ext cx="611200" cy="54266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B950833-4A03-E43C-5003-429C85635B3A}"/>
              </a:ext>
            </a:extLst>
          </p:cNvPr>
          <p:cNvSpPr txBox="1"/>
          <p:nvPr/>
        </p:nvSpPr>
        <p:spPr>
          <a:xfrm>
            <a:off x="6111147" y="6334023"/>
            <a:ext cx="9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Amish Wood Foundation</a:t>
            </a:r>
          </a:p>
        </p:txBody>
      </p:sp>
      <p:pic>
        <p:nvPicPr>
          <p:cNvPr id="47" name="Picture 46" descr="Logo&#10;&#10;Description automatically generated with medium confidence">
            <a:extLst>
              <a:ext uri="{FF2B5EF4-FFF2-40B4-BE49-F238E27FC236}">
                <a16:creationId xmlns:a16="http://schemas.microsoft.com/office/drawing/2014/main" id="{9F657A75-A830-FAEF-B7CC-A850DA2AFCA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6034176"/>
            <a:ext cx="98181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8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&#10;&#10;Description automatically generated">
            <a:extLst>
              <a:ext uri="{FF2B5EF4-FFF2-40B4-BE49-F238E27FC236}">
                <a16:creationId xmlns:a16="http://schemas.microsoft.com/office/drawing/2014/main" id="{B4997B60-57F0-462E-9398-29B800573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0" y="-1"/>
            <a:ext cx="9144000" cy="68725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2C7C3C-B203-4601-8CAB-DE930E5E3102}"/>
              </a:ext>
            </a:extLst>
          </p:cNvPr>
          <p:cNvSpPr/>
          <p:nvPr/>
        </p:nvSpPr>
        <p:spPr>
          <a:xfrm>
            <a:off x="0" y="-1346"/>
            <a:ext cx="9144000" cy="6859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B27AEC-42DE-44E1-AA81-02FC407826E2}"/>
              </a:ext>
            </a:extLst>
          </p:cNvPr>
          <p:cNvSpPr/>
          <p:nvPr/>
        </p:nvSpPr>
        <p:spPr>
          <a:xfrm>
            <a:off x="5538652" y="670562"/>
            <a:ext cx="3474720" cy="525126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3C05F-78A0-4675-9ACA-01BB32EB644F}"/>
              </a:ext>
            </a:extLst>
          </p:cNvPr>
          <p:cNvSpPr txBox="1"/>
          <p:nvPr/>
        </p:nvSpPr>
        <p:spPr>
          <a:xfrm>
            <a:off x="5706343" y="2114265"/>
            <a:ext cx="29522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dobe Garamond Pro" panose="02020502060506020403" pitchFamily="18" charset="0"/>
                <a:cs typeface="Arial" panose="020B0604020202020204" pitchFamily="34" charset="0"/>
              </a:rPr>
              <a:t>Ocean</a:t>
            </a:r>
            <a:r>
              <a:rPr lang="en-US" sz="3600" i="1" dirty="0">
                <a:latin typeface="Adobe Garamond Pro" panose="02020502060506020403" pitchFamily="18" charset="0"/>
                <a:cs typeface="Arial" panose="020B0604020202020204" pitchFamily="34" charset="0"/>
              </a:rPr>
              <a:t> Luxury Firm</a:t>
            </a:r>
          </a:p>
          <a:p>
            <a:pPr algn="ctr"/>
            <a:r>
              <a:rPr lang="en-US" sz="2000" i="1" dirty="0">
                <a:latin typeface="Adobe Garamond Pro" panose="02020502060506020403" pitchFamily="18" charset="0"/>
                <a:cs typeface="Arial" panose="020B0604020202020204" pitchFamily="34" charset="0"/>
              </a:rPr>
              <a:t>3010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1705A3-5FF7-4A64-ADDC-442586C2C0B5}"/>
              </a:ext>
            </a:extLst>
          </p:cNvPr>
          <p:cNvSpPr txBox="1"/>
          <p:nvPr/>
        </p:nvSpPr>
        <p:spPr>
          <a:xfrm>
            <a:off x="5773784" y="4245125"/>
            <a:ext cx="2978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rgbClr val="221E1F"/>
                </a:solidFill>
                <a:latin typeface="Adobe Garamond Pro" panose="02020502060506020403"/>
              </a:rPr>
              <a:t>Designed with the finest attention to detail, every mattress in the Nature’s Spa collection features environmentally-friendly materials carefully selected to provide optimum pressure relief, temperature regulation and support. </a:t>
            </a:r>
            <a:endParaRPr lang="en-US" sz="1400" dirty="0">
              <a:latin typeface="Adobe Garamond Pro" panose="02020502060506020403" pitchFamily="18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0135400-EE3D-4E8C-8061-B49EEE9D4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76" y="880674"/>
            <a:ext cx="1696050" cy="11969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3A7C6C-3FE6-4DE8-BD51-D442A2E6342F}"/>
              </a:ext>
            </a:extLst>
          </p:cNvPr>
          <p:cNvSpPr/>
          <p:nvPr/>
        </p:nvSpPr>
        <p:spPr>
          <a:xfrm>
            <a:off x="5706343" y="3768902"/>
            <a:ext cx="3113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>
                <a:solidFill>
                  <a:srgbClr val="CED649"/>
                </a:solidFill>
                <a:latin typeface="Rage Italic" panose="03070502040507070304" pitchFamily="66" charset="0"/>
                <a:cs typeface="Segoe UI" panose="020B0502040204020203" pitchFamily="34" charset="0"/>
              </a:rPr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40981380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7676</TotalTime>
  <Words>2075</Words>
  <Application>Microsoft Office PowerPoint</Application>
  <PresentationFormat>On-screen Show (4:3)</PresentationFormat>
  <Paragraphs>292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Adobe Garamond Pro</vt:lpstr>
      <vt:lpstr>Arial</vt:lpstr>
      <vt:lpstr>Calibri</vt:lpstr>
      <vt:lpstr>Calibri Light</vt:lpstr>
      <vt:lpstr>Rage Italic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George</dc:creator>
  <cp:lastModifiedBy>Lisa McCann</cp:lastModifiedBy>
  <cp:revision>2</cp:revision>
  <dcterms:created xsi:type="dcterms:W3CDTF">2020-11-03T23:27:54Z</dcterms:created>
  <dcterms:modified xsi:type="dcterms:W3CDTF">2022-11-18T14:36:21Z</dcterms:modified>
</cp:coreProperties>
</file>